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4" r:id="rId4"/>
    <p:sldMasterId id="2147483723" r:id="rId5"/>
  </p:sldMasterIdLst>
  <p:notesMasterIdLst>
    <p:notesMasterId r:id="rId24"/>
  </p:notesMasterIdLst>
  <p:handoutMasterIdLst>
    <p:handoutMasterId r:id="rId25"/>
  </p:handoutMasterIdLst>
  <p:sldIdLst>
    <p:sldId id="265" r:id="rId6"/>
    <p:sldId id="266" r:id="rId7"/>
    <p:sldId id="280" r:id="rId8"/>
    <p:sldId id="1133" r:id="rId9"/>
    <p:sldId id="273" r:id="rId10"/>
    <p:sldId id="274" r:id="rId11"/>
    <p:sldId id="275" r:id="rId12"/>
    <p:sldId id="461" r:id="rId13"/>
    <p:sldId id="462" r:id="rId14"/>
    <p:sldId id="450" r:id="rId15"/>
    <p:sldId id="385" r:id="rId16"/>
    <p:sldId id="277" r:id="rId17"/>
    <p:sldId id="451" r:id="rId18"/>
    <p:sldId id="1134" r:id="rId19"/>
    <p:sldId id="545" r:id="rId20"/>
    <p:sldId id="459" r:id="rId21"/>
    <p:sldId id="460" r:id="rId22"/>
    <p:sldId id="454" r:id="rId23"/>
  </p:sldIdLst>
  <p:sldSz cx="12192000" cy="6858000"/>
  <p:notesSz cx="6797675" cy="9926638"/>
  <p:embeddedFontLst>
    <p:embeddedFont>
      <p:font typeface="Abadi" panose="020B0604020104020204" pitchFamily="34" charset="0"/>
      <p:regular r:id="rId26"/>
    </p:embeddedFont>
    <p:embeddedFont>
      <p:font typeface="Arial Bold" panose="020B0704020202020204"/>
      <p:bold r:id="rId27"/>
    </p:embeddedFont>
    <p:embeddedFont>
      <p:font typeface="Century Gothic" panose="020B0502020202020204" pitchFamily="34" charset="0"/>
      <p:regular r:id="rId28"/>
      <p:bold r:id="rId29"/>
      <p:italic r:id="rId30"/>
      <p:boldItalic r:id="rId31"/>
    </p:embeddedFont>
    <p:embeddedFont>
      <p:font typeface="Effra" panose="020B0604020202020204" charset="0"/>
      <p:regular r:id="rId32"/>
      <p:bold r:id="rId33"/>
      <p:italic r:id="rId34"/>
      <p:boldItalic r:id="rId35"/>
    </p:embeddedFont>
    <p:embeddedFont>
      <p:font typeface="Segoe UI" panose="020B0502040204020203" pitchFamily="34" charset="0"/>
      <p:regular r:id="rId36"/>
      <p:bold r:id="rId37"/>
      <p:italic r:id="rId38"/>
      <p:boldItalic r:id="rId39"/>
    </p:embeddedFont>
  </p:embeddedFontLst>
  <p:defaultTextStyle>
    <a:defPPr>
      <a:defRPr lang="en-GB"/>
    </a:defPPr>
    <a:lvl1pPr algn="l" rtl="0" fontAlgn="base">
      <a:spcBef>
        <a:spcPct val="0"/>
      </a:spcBef>
      <a:spcAft>
        <a:spcPct val="0"/>
      </a:spcAft>
      <a:defRPr sz="2000" kern="1200">
        <a:solidFill>
          <a:schemeClr val="tx2"/>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a:srgbClr val="000000"/>
    <a:srgbClr val="FDE6AB"/>
    <a:srgbClr val="D799A1"/>
    <a:srgbClr val="BF0071"/>
    <a:srgbClr val="7EAF35"/>
    <a:srgbClr val="F3F3F3"/>
    <a:srgbClr val="F0F0F0"/>
    <a:srgbClr val="EEEEEE"/>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883" autoAdjust="0"/>
  </p:normalViewPr>
  <p:slideViewPr>
    <p:cSldViewPr showGuides="1">
      <p:cViewPr varScale="1">
        <p:scale>
          <a:sx n="88" d="100"/>
          <a:sy n="88" d="100"/>
        </p:scale>
        <p:origin x="66" y="90"/>
      </p:cViewPr>
      <p:guideLst>
        <p:guide orient="horz" pos="2160"/>
        <p:guide pos="3840"/>
      </p:guideLst>
    </p:cSldViewPr>
  </p:slideViewPr>
  <p:notesTextViewPr>
    <p:cViewPr>
      <p:scale>
        <a:sx n="100" d="100"/>
        <a:sy n="100" d="100"/>
      </p:scale>
      <p:origin x="0" y="0"/>
    </p:cViewPr>
  </p:notesTextViewPr>
  <p:notesViewPr>
    <p:cSldViewPr showGuides="1">
      <p:cViewPr varScale="1">
        <p:scale>
          <a:sx n="113" d="100"/>
          <a:sy n="113" d="100"/>
        </p:scale>
        <p:origin x="-1326"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6.xml"/><Relationship Id="rId34" Type="http://schemas.openxmlformats.org/officeDocument/2006/relationships/font" Target="fonts/font9.fntdata"/><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4.fntdata"/><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font" Target="fonts/font13.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62E6F6-5DD4-4097-AABB-1AE749D4AA5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9E990F5-59FC-415D-85D0-B65DA6281D00}">
      <dgm:prSet/>
      <dgm:spPr/>
      <dgm:t>
        <a:bodyPr/>
        <a:lstStyle/>
        <a:p>
          <a:r>
            <a:rPr lang="en-GB" dirty="0"/>
            <a:t>Welcome </a:t>
          </a:r>
          <a:r>
            <a:rPr lang="en-US" dirty="0"/>
            <a:t>and </a:t>
          </a:r>
          <a:r>
            <a:rPr lang="en-US" dirty="0" err="1"/>
            <a:t>programme</a:t>
          </a:r>
          <a:r>
            <a:rPr lang="en-US" dirty="0"/>
            <a:t> </a:t>
          </a:r>
          <a:r>
            <a:rPr lang="en-US" dirty="0">
              <a:latin typeface="Effra Bold"/>
            </a:rPr>
            <a:t>overview</a:t>
          </a:r>
          <a:endParaRPr lang="en-US" dirty="0"/>
        </a:p>
      </dgm:t>
    </dgm:pt>
    <dgm:pt modelId="{83CAA36A-2588-4A64-8189-E9CA4A8985BF}" type="parTrans" cxnId="{E0BC8060-1288-4DA8-8B5E-680BEB83B700}">
      <dgm:prSet/>
      <dgm:spPr/>
      <dgm:t>
        <a:bodyPr/>
        <a:lstStyle/>
        <a:p>
          <a:endParaRPr lang="en-US"/>
        </a:p>
      </dgm:t>
    </dgm:pt>
    <dgm:pt modelId="{8610C4A2-DB82-456B-A52E-2814E197A86B}" type="sibTrans" cxnId="{E0BC8060-1288-4DA8-8B5E-680BEB83B700}">
      <dgm:prSet/>
      <dgm:spPr/>
      <dgm:t>
        <a:bodyPr/>
        <a:lstStyle/>
        <a:p>
          <a:endParaRPr lang="en-US"/>
        </a:p>
      </dgm:t>
    </dgm:pt>
    <dgm:pt modelId="{78169FDA-F5EA-4F0F-B846-7FE6511DE31F}">
      <dgm:prSet/>
      <dgm:spPr/>
      <dgm:t>
        <a:bodyPr/>
        <a:lstStyle/>
        <a:p>
          <a:pPr rtl="0"/>
          <a:r>
            <a:rPr lang="en-GB" dirty="0"/>
            <a:t>Being School B PE mentor</a:t>
          </a:r>
          <a:r>
            <a:rPr lang="en-GB" dirty="0">
              <a:latin typeface="Effra Bold"/>
            </a:rPr>
            <a:t>:</a:t>
          </a:r>
          <a:r>
            <a:rPr lang="en-GB" dirty="0"/>
            <a:t> </a:t>
          </a:r>
          <a:r>
            <a:rPr lang="en-GB" dirty="0">
              <a:latin typeface="Effra Bold"/>
            </a:rPr>
            <a:t>sharing good practice </a:t>
          </a:r>
          <a:endParaRPr lang="en-US" dirty="0"/>
        </a:p>
      </dgm:t>
    </dgm:pt>
    <dgm:pt modelId="{9E97C565-8ACB-49C4-97F9-039D3CF9A93C}" type="parTrans" cxnId="{C116F897-FA7B-4B47-84C3-5915C98EC891}">
      <dgm:prSet/>
      <dgm:spPr/>
      <dgm:t>
        <a:bodyPr/>
        <a:lstStyle/>
        <a:p>
          <a:endParaRPr lang="en-US"/>
        </a:p>
      </dgm:t>
    </dgm:pt>
    <dgm:pt modelId="{7AF987DF-3B61-4A9B-A831-D0B777D072A5}" type="sibTrans" cxnId="{C116F897-FA7B-4B47-84C3-5915C98EC891}">
      <dgm:prSet/>
      <dgm:spPr/>
      <dgm:t>
        <a:bodyPr/>
        <a:lstStyle/>
        <a:p>
          <a:endParaRPr lang="en-US"/>
        </a:p>
      </dgm:t>
    </dgm:pt>
    <dgm:pt modelId="{FDFB4A88-5448-4921-8E29-C3AAC5AD2C7C}">
      <dgm:prSet/>
      <dgm:spPr/>
      <dgm:t>
        <a:bodyPr/>
        <a:lstStyle/>
        <a:p>
          <a:pPr rtl="0"/>
          <a:r>
            <a:rPr lang="en-GB" dirty="0"/>
            <a:t>Starting from where they are: </a:t>
          </a:r>
          <a:r>
            <a:rPr lang="en-GB" dirty="0">
              <a:latin typeface="Effra Bold"/>
            </a:rPr>
            <a:t>common strengths</a:t>
          </a:r>
          <a:r>
            <a:rPr lang="en-GB" dirty="0"/>
            <a:t> and areas for development from PPR2 visits </a:t>
          </a:r>
          <a:endParaRPr lang="en-US" dirty="0"/>
        </a:p>
      </dgm:t>
    </dgm:pt>
    <dgm:pt modelId="{FD718759-B6E7-4156-8A76-3008CF041335}" type="parTrans" cxnId="{3BDA0159-CDCC-42F9-85F3-7AED3978F8AA}">
      <dgm:prSet/>
      <dgm:spPr/>
      <dgm:t>
        <a:bodyPr/>
        <a:lstStyle/>
        <a:p>
          <a:endParaRPr lang="en-US"/>
        </a:p>
      </dgm:t>
    </dgm:pt>
    <dgm:pt modelId="{76698D6D-6999-474E-94A5-2A89A5013529}" type="sibTrans" cxnId="{3BDA0159-CDCC-42F9-85F3-7AED3978F8AA}">
      <dgm:prSet/>
      <dgm:spPr/>
      <dgm:t>
        <a:bodyPr/>
        <a:lstStyle/>
        <a:p>
          <a:endParaRPr lang="en-US"/>
        </a:p>
      </dgm:t>
    </dgm:pt>
    <dgm:pt modelId="{45B195A3-5264-4CEF-B854-7FA8BD8E179D}">
      <dgm:prSet/>
      <dgm:spPr/>
      <dgm:t>
        <a:bodyPr/>
        <a:lstStyle/>
        <a:p>
          <a:r>
            <a:rPr lang="en-US" dirty="0"/>
            <a:t>Supporting PE RPTs in the independent stage: </a:t>
          </a:r>
        </a:p>
      </dgm:t>
    </dgm:pt>
    <dgm:pt modelId="{638D57C0-010A-48F0-A71B-74E3328B17EF}" type="parTrans" cxnId="{62AFB647-3700-4407-934C-49DCC5641594}">
      <dgm:prSet/>
      <dgm:spPr/>
      <dgm:t>
        <a:bodyPr/>
        <a:lstStyle/>
        <a:p>
          <a:endParaRPr lang="en-US"/>
        </a:p>
      </dgm:t>
    </dgm:pt>
    <dgm:pt modelId="{0E006329-A341-4CD4-A9C0-C14FE88E33C2}" type="sibTrans" cxnId="{62AFB647-3700-4407-934C-49DCC5641594}">
      <dgm:prSet/>
      <dgm:spPr/>
      <dgm:t>
        <a:bodyPr/>
        <a:lstStyle/>
        <a:p>
          <a:endParaRPr lang="en-US"/>
        </a:p>
      </dgm:t>
    </dgm:pt>
    <dgm:pt modelId="{3C1D3CBD-C9A1-4FEE-992B-DBC920EB4D0A}">
      <dgm:prSet/>
      <dgm:spPr/>
      <dgm:t>
        <a:bodyPr/>
        <a:lstStyle/>
        <a:p>
          <a:r>
            <a:rPr lang="en-US" dirty="0">
              <a:latin typeface="Abadi" panose="020B0604020104020204" pitchFamily="34" charset="0"/>
            </a:rPr>
            <a:t>Opportunities at School B</a:t>
          </a:r>
        </a:p>
      </dgm:t>
    </dgm:pt>
    <dgm:pt modelId="{2D457C6F-89C9-4130-949D-5AFA53479D94}" type="parTrans" cxnId="{C150E126-AA3E-4F07-91C2-AA18D01B3B5E}">
      <dgm:prSet/>
      <dgm:spPr/>
      <dgm:t>
        <a:bodyPr/>
        <a:lstStyle/>
        <a:p>
          <a:endParaRPr lang="en-US"/>
        </a:p>
      </dgm:t>
    </dgm:pt>
    <dgm:pt modelId="{ED73B164-9B56-453A-BEBC-5FD8282FF19A}" type="sibTrans" cxnId="{C150E126-AA3E-4F07-91C2-AA18D01B3B5E}">
      <dgm:prSet/>
      <dgm:spPr/>
      <dgm:t>
        <a:bodyPr/>
        <a:lstStyle/>
        <a:p>
          <a:endParaRPr lang="en-US"/>
        </a:p>
      </dgm:t>
    </dgm:pt>
    <dgm:pt modelId="{2303AF0B-963D-472E-87F1-4D7754250FD7}">
      <dgm:prSet/>
      <dgm:spPr/>
      <dgm:t>
        <a:bodyPr/>
        <a:lstStyle/>
        <a:p>
          <a:pPr rtl="0"/>
          <a:r>
            <a:rPr lang="en-US" dirty="0">
              <a:latin typeface="Abadi" panose="020B0604020104020204" pitchFamily="34" charset="0"/>
            </a:rPr>
            <a:t>Using the mentor bulletins, conversation prompts &amp; setting targets</a:t>
          </a:r>
        </a:p>
      </dgm:t>
    </dgm:pt>
    <dgm:pt modelId="{8CB28953-75A8-4FC1-95F5-A74894D4282F}" type="parTrans" cxnId="{851A484B-7C8A-446F-B896-645F0371D570}">
      <dgm:prSet/>
      <dgm:spPr/>
      <dgm:t>
        <a:bodyPr/>
        <a:lstStyle/>
        <a:p>
          <a:endParaRPr lang="en-US"/>
        </a:p>
      </dgm:t>
    </dgm:pt>
    <dgm:pt modelId="{692EBB2A-5BF8-4E77-B299-C8CA84739FFC}" type="sibTrans" cxnId="{851A484B-7C8A-446F-B896-645F0371D570}">
      <dgm:prSet/>
      <dgm:spPr/>
      <dgm:t>
        <a:bodyPr/>
        <a:lstStyle/>
        <a:p>
          <a:endParaRPr lang="en-US"/>
        </a:p>
      </dgm:t>
    </dgm:pt>
    <dgm:pt modelId="{2195DC54-8C40-43C0-9DA8-2C215BFE34C6}">
      <dgm:prSet/>
      <dgm:spPr/>
      <dgm:t>
        <a:bodyPr/>
        <a:lstStyle/>
        <a:p>
          <a:r>
            <a:rPr lang="en-US" dirty="0">
              <a:latin typeface="Abadi" panose="020B0604020104020204" pitchFamily="34" charset="0"/>
            </a:rPr>
            <a:t>Looking towards Report 3 and the Teachers’ Standards </a:t>
          </a:r>
        </a:p>
      </dgm:t>
    </dgm:pt>
    <dgm:pt modelId="{D160AFED-754B-49A0-8F39-5F2D00373D17}" type="parTrans" cxnId="{97B1842A-2DD9-4652-B854-7FF67C7D0D73}">
      <dgm:prSet/>
      <dgm:spPr/>
      <dgm:t>
        <a:bodyPr/>
        <a:lstStyle/>
        <a:p>
          <a:endParaRPr lang="en-US"/>
        </a:p>
      </dgm:t>
    </dgm:pt>
    <dgm:pt modelId="{89A8D1EC-CF29-4AAB-A355-6ED314079694}" type="sibTrans" cxnId="{97B1842A-2DD9-4652-B854-7FF67C7D0D73}">
      <dgm:prSet/>
      <dgm:spPr/>
      <dgm:t>
        <a:bodyPr/>
        <a:lstStyle/>
        <a:p>
          <a:endParaRPr lang="en-US"/>
        </a:p>
      </dgm:t>
    </dgm:pt>
    <dgm:pt modelId="{6C823075-2626-42ED-AA9D-E7E120A1AFC5}">
      <dgm:prSet/>
      <dgm:spPr/>
      <dgm:t>
        <a:bodyPr/>
        <a:lstStyle/>
        <a:p>
          <a:r>
            <a:rPr lang="en-US" dirty="0">
              <a:latin typeface="Effra Bold"/>
            </a:rPr>
            <a:t>Questions/AOB</a:t>
          </a:r>
          <a:r>
            <a:rPr lang="en-US" dirty="0"/>
            <a:t> </a:t>
          </a:r>
        </a:p>
      </dgm:t>
    </dgm:pt>
    <dgm:pt modelId="{0A1628EE-B377-4D1C-81C5-BACB18EE5213}" type="parTrans" cxnId="{AB3C1FB9-6AD6-4AEB-A800-9A6AF3AAEB56}">
      <dgm:prSet/>
      <dgm:spPr/>
      <dgm:t>
        <a:bodyPr/>
        <a:lstStyle/>
        <a:p>
          <a:endParaRPr lang="en-US"/>
        </a:p>
      </dgm:t>
    </dgm:pt>
    <dgm:pt modelId="{9F44AAF5-EB61-422E-9CBB-304BEEF94263}" type="sibTrans" cxnId="{AB3C1FB9-6AD6-4AEB-A800-9A6AF3AAEB56}">
      <dgm:prSet/>
      <dgm:spPr/>
      <dgm:t>
        <a:bodyPr/>
        <a:lstStyle/>
        <a:p>
          <a:endParaRPr lang="en-US"/>
        </a:p>
      </dgm:t>
    </dgm:pt>
    <dgm:pt modelId="{86E118BA-2ED5-40A5-81A1-D34FDBED779E}">
      <dgm:prSet/>
      <dgm:spPr/>
      <dgm:t>
        <a:bodyPr/>
        <a:lstStyle/>
        <a:p>
          <a:pPr rtl="0"/>
          <a:r>
            <a:rPr lang="en-US" dirty="0">
              <a:latin typeface="Abadi"/>
            </a:rPr>
            <a:t>Supporting planning </a:t>
          </a:r>
          <a:endParaRPr lang="en-US" dirty="0">
            <a:highlight>
              <a:srgbClr val="FFFF00"/>
            </a:highlight>
            <a:latin typeface="Abadi"/>
          </a:endParaRPr>
        </a:p>
      </dgm:t>
    </dgm:pt>
    <dgm:pt modelId="{6EDD6B42-14B3-4C4A-8C8B-6CBF9E13B252}" type="parTrans" cxnId="{3BA4F508-C820-4231-9618-7733A1CAE692}">
      <dgm:prSet/>
      <dgm:spPr/>
      <dgm:t>
        <a:bodyPr/>
        <a:lstStyle/>
        <a:p>
          <a:endParaRPr lang="en-GB"/>
        </a:p>
      </dgm:t>
    </dgm:pt>
    <dgm:pt modelId="{D03CCCF1-4739-47C4-A607-A18B344F969E}" type="sibTrans" cxnId="{3BA4F508-C820-4231-9618-7733A1CAE692}">
      <dgm:prSet/>
      <dgm:spPr/>
      <dgm:t>
        <a:bodyPr/>
        <a:lstStyle/>
        <a:p>
          <a:endParaRPr lang="en-GB"/>
        </a:p>
      </dgm:t>
    </dgm:pt>
    <dgm:pt modelId="{2179FFA9-4F42-450B-BF2E-78D13D40A04E}">
      <dgm:prSet/>
      <dgm:spPr/>
      <dgm:t>
        <a:bodyPr/>
        <a:lstStyle/>
        <a:p>
          <a:r>
            <a:rPr lang="en-US" dirty="0">
              <a:latin typeface="Abadi" panose="020B0604020104020204" pitchFamily="34" charset="0"/>
            </a:rPr>
            <a:t>Thinking about PE pedagogy and taking risks</a:t>
          </a:r>
        </a:p>
      </dgm:t>
    </dgm:pt>
    <dgm:pt modelId="{25A60C16-CB55-4015-A142-A18871325AB2}" type="parTrans" cxnId="{EA8EBF21-9199-4FE6-80DA-867AF865258A}">
      <dgm:prSet/>
      <dgm:spPr/>
      <dgm:t>
        <a:bodyPr/>
        <a:lstStyle/>
        <a:p>
          <a:endParaRPr lang="en-GB"/>
        </a:p>
      </dgm:t>
    </dgm:pt>
    <dgm:pt modelId="{A81661AA-B5E7-429B-8884-1C95DB14495A}" type="sibTrans" cxnId="{EA8EBF21-9199-4FE6-80DA-867AF865258A}">
      <dgm:prSet/>
      <dgm:spPr/>
      <dgm:t>
        <a:bodyPr/>
        <a:lstStyle/>
        <a:p>
          <a:endParaRPr lang="en-GB"/>
        </a:p>
      </dgm:t>
    </dgm:pt>
    <dgm:pt modelId="{A579543B-89A1-4571-A5C3-03813915D29E}" type="pres">
      <dgm:prSet presAssocID="{DB62E6F6-5DD4-4097-AABB-1AE749D4AA53}" presName="linear" presStyleCnt="0">
        <dgm:presLayoutVars>
          <dgm:dir/>
          <dgm:animLvl val="lvl"/>
          <dgm:resizeHandles val="exact"/>
        </dgm:presLayoutVars>
      </dgm:prSet>
      <dgm:spPr/>
    </dgm:pt>
    <dgm:pt modelId="{EADC76FF-03BC-4874-A17A-AECD5955759C}" type="pres">
      <dgm:prSet presAssocID="{09E990F5-59FC-415D-85D0-B65DA6281D00}" presName="parentLin" presStyleCnt="0"/>
      <dgm:spPr/>
    </dgm:pt>
    <dgm:pt modelId="{E2B4460B-E0E4-4561-B5B4-51F8AD8E07CB}" type="pres">
      <dgm:prSet presAssocID="{09E990F5-59FC-415D-85D0-B65DA6281D00}" presName="parentLeftMargin" presStyleLbl="node1" presStyleIdx="0" presStyleCnt="5"/>
      <dgm:spPr/>
    </dgm:pt>
    <dgm:pt modelId="{20DB4DC1-C220-4702-A648-358043BD2436}" type="pres">
      <dgm:prSet presAssocID="{09E990F5-59FC-415D-85D0-B65DA6281D00}" presName="parentText" presStyleLbl="node1" presStyleIdx="0" presStyleCnt="5">
        <dgm:presLayoutVars>
          <dgm:chMax val="0"/>
          <dgm:bulletEnabled val="1"/>
        </dgm:presLayoutVars>
      </dgm:prSet>
      <dgm:spPr/>
    </dgm:pt>
    <dgm:pt modelId="{13F8F5CE-138C-40A5-9E83-EDE63D5CF65D}" type="pres">
      <dgm:prSet presAssocID="{09E990F5-59FC-415D-85D0-B65DA6281D00}" presName="negativeSpace" presStyleCnt="0"/>
      <dgm:spPr/>
    </dgm:pt>
    <dgm:pt modelId="{7EE42AE6-515F-41A9-BAC2-386FD027385A}" type="pres">
      <dgm:prSet presAssocID="{09E990F5-59FC-415D-85D0-B65DA6281D00}" presName="childText" presStyleLbl="conFgAcc1" presStyleIdx="0" presStyleCnt="5">
        <dgm:presLayoutVars>
          <dgm:bulletEnabled val="1"/>
        </dgm:presLayoutVars>
      </dgm:prSet>
      <dgm:spPr/>
    </dgm:pt>
    <dgm:pt modelId="{1305101D-C6E1-48B9-A2E8-8D6CD293466F}" type="pres">
      <dgm:prSet presAssocID="{8610C4A2-DB82-456B-A52E-2814E197A86B}" presName="spaceBetweenRectangles" presStyleCnt="0"/>
      <dgm:spPr/>
    </dgm:pt>
    <dgm:pt modelId="{A3BC73C6-B587-4CFB-B3EE-4CD6380C2D22}" type="pres">
      <dgm:prSet presAssocID="{78169FDA-F5EA-4F0F-B846-7FE6511DE31F}" presName="parentLin" presStyleCnt="0"/>
      <dgm:spPr/>
    </dgm:pt>
    <dgm:pt modelId="{A9EC88D2-D515-47E9-A6D6-E22F6024719C}" type="pres">
      <dgm:prSet presAssocID="{78169FDA-F5EA-4F0F-B846-7FE6511DE31F}" presName="parentLeftMargin" presStyleLbl="node1" presStyleIdx="0" presStyleCnt="5"/>
      <dgm:spPr/>
    </dgm:pt>
    <dgm:pt modelId="{2564AFC6-E6DC-49D7-8A08-51B3249399F6}" type="pres">
      <dgm:prSet presAssocID="{78169FDA-F5EA-4F0F-B846-7FE6511DE31F}" presName="parentText" presStyleLbl="node1" presStyleIdx="1" presStyleCnt="5">
        <dgm:presLayoutVars>
          <dgm:chMax val="0"/>
          <dgm:bulletEnabled val="1"/>
        </dgm:presLayoutVars>
      </dgm:prSet>
      <dgm:spPr/>
    </dgm:pt>
    <dgm:pt modelId="{1250134D-A757-4418-B25A-02E81338AA4D}" type="pres">
      <dgm:prSet presAssocID="{78169FDA-F5EA-4F0F-B846-7FE6511DE31F}" presName="negativeSpace" presStyleCnt="0"/>
      <dgm:spPr/>
    </dgm:pt>
    <dgm:pt modelId="{1B825AAC-6488-4BDB-818B-C3B81CD9612C}" type="pres">
      <dgm:prSet presAssocID="{78169FDA-F5EA-4F0F-B846-7FE6511DE31F}" presName="childText" presStyleLbl="conFgAcc1" presStyleIdx="1" presStyleCnt="5">
        <dgm:presLayoutVars>
          <dgm:bulletEnabled val="1"/>
        </dgm:presLayoutVars>
      </dgm:prSet>
      <dgm:spPr/>
    </dgm:pt>
    <dgm:pt modelId="{677C1829-20BC-4E56-BA2B-BD87B330914C}" type="pres">
      <dgm:prSet presAssocID="{7AF987DF-3B61-4A9B-A831-D0B777D072A5}" presName="spaceBetweenRectangles" presStyleCnt="0"/>
      <dgm:spPr/>
    </dgm:pt>
    <dgm:pt modelId="{95FFE27D-663E-4F8D-AC34-B6AE108C2E3F}" type="pres">
      <dgm:prSet presAssocID="{FDFB4A88-5448-4921-8E29-C3AAC5AD2C7C}" presName="parentLin" presStyleCnt="0"/>
      <dgm:spPr/>
    </dgm:pt>
    <dgm:pt modelId="{B585B201-6F75-42FF-A93D-AEA43EF8AE66}" type="pres">
      <dgm:prSet presAssocID="{FDFB4A88-5448-4921-8E29-C3AAC5AD2C7C}" presName="parentLeftMargin" presStyleLbl="node1" presStyleIdx="1" presStyleCnt="5"/>
      <dgm:spPr/>
    </dgm:pt>
    <dgm:pt modelId="{B715748B-71DD-4FFD-8BAE-3AEB714C5649}" type="pres">
      <dgm:prSet presAssocID="{FDFB4A88-5448-4921-8E29-C3AAC5AD2C7C}" presName="parentText" presStyleLbl="node1" presStyleIdx="2" presStyleCnt="5">
        <dgm:presLayoutVars>
          <dgm:chMax val="0"/>
          <dgm:bulletEnabled val="1"/>
        </dgm:presLayoutVars>
      </dgm:prSet>
      <dgm:spPr/>
    </dgm:pt>
    <dgm:pt modelId="{41B47B6B-EDA4-4694-9C60-CAD848AF0B6B}" type="pres">
      <dgm:prSet presAssocID="{FDFB4A88-5448-4921-8E29-C3AAC5AD2C7C}" presName="negativeSpace" presStyleCnt="0"/>
      <dgm:spPr/>
    </dgm:pt>
    <dgm:pt modelId="{AF7548A3-66D4-45E0-BB49-B5C4C35D496C}" type="pres">
      <dgm:prSet presAssocID="{FDFB4A88-5448-4921-8E29-C3AAC5AD2C7C}" presName="childText" presStyleLbl="conFgAcc1" presStyleIdx="2" presStyleCnt="5">
        <dgm:presLayoutVars>
          <dgm:bulletEnabled val="1"/>
        </dgm:presLayoutVars>
      </dgm:prSet>
      <dgm:spPr/>
    </dgm:pt>
    <dgm:pt modelId="{25959233-11C0-45A1-BBEA-0891D8AD5B38}" type="pres">
      <dgm:prSet presAssocID="{76698D6D-6999-474E-94A5-2A89A5013529}" presName="spaceBetweenRectangles" presStyleCnt="0"/>
      <dgm:spPr/>
    </dgm:pt>
    <dgm:pt modelId="{CD51874E-A322-4B7C-9A34-348EEA921050}" type="pres">
      <dgm:prSet presAssocID="{45B195A3-5264-4CEF-B854-7FA8BD8E179D}" presName="parentLin" presStyleCnt="0"/>
      <dgm:spPr/>
    </dgm:pt>
    <dgm:pt modelId="{4A371500-26E9-4F23-993E-DFCDAC828EE6}" type="pres">
      <dgm:prSet presAssocID="{45B195A3-5264-4CEF-B854-7FA8BD8E179D}" presName="parentLeftMargin" presStyleLbl="node1" presStyleIdx="2" presStyleCnt="5"/>
      <dgm:spPr/>
    </dgm:pt>
    <dgm:pt modelId="{58F963EC-7F73-48BF-9E1B-27CF20333252}" type="pres">
      <dgm:prSet presAssocID="{45B195A3-5264-4CEF-B854-7FA8BD8E179D}" presName="parentText" presStyleLbl="node1" presStyleIdx="3" presStyleCnt="5">
        <dgm:presLayoutVars>
          <dgm:chMax val="0"/>
          <dgm:bulletEnabled val="1"/>
        </dgm:presLayoutVars>
      </dgm:prSet>
      <dgm:spPr/>
    </dgm:pt>
    <dgm:pt modelId="{CA39940D-549B-44E8-B0C2-D16BB819BD6E}" type="pres">
      <dgm:prSet presAssocID="{45B195A3-5264-4CEF-B854-7FA8BD8E179D}" presName="negativeSpace" presStyleCnt="0"/>
      <dgm:spPr/>
    </dgm:pt>
    <dgm:pt modelId="{64737FFB-DDB3-4F4C-A2DC-282A6B81F8C0}" type="pres">
      <dgm:prSet presAssocID="{45B195A3-5264-4CEF-B854-7FA8BD8E179D}" presName="childText" presStyleLbl="conFgAcc1" presStyleIdx="3" presStyleCnt="5">
        <dgm:presLayoutVars>
          <dgm:bulletEnabled val="1"/>
        </dgm:presLayoutVars>
      </dgm:prSet>
      <dgm:spPr/>
    </dgm:pt>
    <dgm:pt modelId="{7E4B27DF-DDF6-43A5-8836-FF9678540ADB}" type="pres">
      <dgm:prSet presAssocID="{0E006329-A341-4CD4-A9C0-C14FE88E33C2}" presName="spaceBetweenRectangles" presStyleCnt="0"/>
      <dgm:spPr/>
    </dgm:pt>
    <dgm:pt modelId="{B69CA1FE-987D-4D8E-9ECF-B2B1E74D9C1C}" type="pres">
      <dgm:prSet presAssocID="{6C823075-2626-42ED-AA9D-E7E120A1AFC5}" presName="parentLin" presStyleCnt="0"/>
      <dgm:spPr/>
    </dgm:pt>
    <dgm:pt modelId="{B58D8869-6296-4858-8591-2BBC8CCF665D}" type="pres">
      <dgm:prSet presAssocID="{6C823075-2626-42ED-AA9D-E7E120A1AFC5}" presName="parentLeftMargin" presStyleLbl="node1" presStyleIdx="3" presStyleCnt="5"/>
      <dgm:spPr/>
    </dgm:pt>
    <dgm:pt modelId="{8055EEA7-096E-476D-B3B2-B08FCB86BEF1}" type="pres">
      <dgm:prSet presAssocID="{6C823075-2626-42ED-AA9D-E7E120A1AFC5}" presName="parentText" presStyleLbl="node1" presStyleIdx="4" presStyleCnt="5">
        <dgm:presLayoutVars>
          <dgm:chMax val="0"/>
          <dgm:bulletEnabled val="1"/>
        </dgm:presLayoutVars>
      </dgm:prSet>
      <dgm:spPr/>
    </dgm:pt>
    <dgm:pt modelId="{0C025FA8-64FD-4D75-AC6E-C45A2EC24849}" type="pres">
      <dgm:prSet presAssocID="{6C823075-2626-42ED-AA9D-E7E120A1AFC5}" presName="negativeSpace" presStyleCnt="0"/>
      <dgm:spPr/>
    </dgm:pt>
    <dgm:pt modelId="{0C7A9726-1B8D-4797-B4DF-C202DA71B238}" type="pres">
      <dgm:prSet presAssocID="{6C823075-2626-42ED-AA9D-E7E120A1AFC5}" presName="childText" presStyleLbl="conFgAcc1" presStyleIdx="4" presStyleCnt="5">
        <dgm:presLayoutVars>
          <dgm:bulletEnabled val="1"/>
        </dgm:presLayoutVars>
      </dgm:prSet>
      <dgm:spPr/>
    </dgm:pt>
  </dgm:ptLst>
  <dgm:cxnLst>
    <dgm:cxn modelId="{6BB74F02-A369-48EA-A7AF-A9A630B51911}" type="presOf" srcId="{09E990F5-59FC-415D-85D0-B65DA6281D00}" destId="{E2B4460B-E0E4-4561-B5B4-51F8AD8E07CB}" srcOrd="0" destOrd="0" presId="urn:microsoft.com/office/officeart/2005/8/layout/list1"/>
    <dgm:cxn modelId="{3BA4F508-C820-4231-9618-7733A1CAE692}" srcId="{45B195A3-5264-4CEF-B854-7FA8BD8E179D}" destId="{86E118BA-2ED5-40A5-81A1-D34FDBED779E}" srcOrd="1" destOrd="0" parTransId="{6EDD6B42-14B3-4C4A-8C8B-6CBF9E13B252}" sibTransId="{D03CCCF1-4739-47C4-A607-A18B344F969E}"/>
    <dgm:cxn modelId="{F01BE80C-9466-4405-A841-C1206E31EA8E}" type="presOf" srcId="{78169FDA-F5EA-4F0F-B846-7FE6511DE31F}" destId="{A9EC88D2-D515-47E9-A6D6-E22F6024719C}" srcOrd="0" destOrd="0" presId="urn:microsoft.com/office/officeart/2005/8/layout/list1"/>
    <dgm:cxn modelId="{F8DCF220-B8DF-497C-9E28-E88A7CBED164}" type="presOf" srcId="{2195DC54-8C40-43C0-9DA8-2C215BFE34C6}" destId="{64737FFB-DDB3-4F4C-A2DC-282A6B81F8C0}" srcOrd="0" destOrd="4" presId="urn:microsoft.com/office/officeart/2005/8/layout/list1"/>
    <dgm:cxn modelId="{EA8EBF21-9199-4FE6-80DA-867AF865258A}" srcId="{45B195A3-5264-4CEF-B854-7FA8BD8E179D}" destId="{2179FFA9-4F42-450B-BF2E-78D13D40A04E}" srcOrd="2" destOrd="0" parTransId="{25A60C16-CB55-4015-A142-A18871325AB2}" sibTransId="{A81661AA-B5E7-429B-8884-1C95DB14495A}"/>
    <dgm:cxn modelId="{C150E126-AA3E-4F07-91C2-AA18D01B3B5E}" srcId="{45B195A3-5264-4CEF-B854-7FA8BD8E179D}" destId="{3C1D3CBD-C9A1-4FEE-992B-DBC920EB4D0A}" srcOrd="0" destOrd="0" parTransId="{2D457C6F-89C9-4130-949D-5AFA53479D94}" sibTransId="{ED73B164-9B56-453A-BEBC-5FD8282FF19A}"/>
    <dgm:cxn modelId="{97B1842A-2DD9-4652-B854-7FF67C7D0D73}" srcId="{45B195A3-5264-4CEF-B854-7FA8BD8E179D}" destId="{2195DC54-8C40-43C0-9DA8-2C215BFE34C6}" srcOrd="4" destOrd="0" parTransId="{D160AFED-754B-49A0-8F39-5F2D00373D17}" sibTransId="{89A8D1EC-CF29-4AAB-A355-6ED314079694}"/>
    <dgm:cxn modelId="{E0BC8060-1288-4DA8-8B5E-680BEB83B700}" srcId="{DB62E6F6-5DD4-4097-AABB-1AE749D4AA53}" destId="{09E990F5-59FC-415D-85D0-B65DA6281D00}" srcOrd="0" destOrd="0" parTransId="{83CAA36A-2588-4A64-8189-E9CA4A8985BF}" sibTransId="{8610C4A2-DB82-456B-A52E-2814E197A86B}"/>
    <dgm:cxn modelId="{9C511D46-2451-4C97-95B2-12D6CF9E6070}" type="presOf" srcId="{6C823075-2626-42ED-AA9D-E7E120A1AFC5}" destId="{8055EEA7-096E-476D-B3B2-B08FCB86BEF1}" srcOrd="1" destOrd="0" presId="urn:microsoft.com/office/officeart/2005/8/layout/list1"/>
    <dgm:cxn modelId="{62AFB647-3700-4407-934C-49DCC5641594}" srcId="{DB62E6F6-5DD4-4097-AABB-1AE749D4AA53}" destId="{45B195A3-5264-4CEF-B854-7FA8BD8E179D}" srcOrd="3" destOrd="0" parTransId="{638D57C0-010A-48F0-A71B-74E3328B17EF}" sibTransId="{0E006329-A341-4CD4-A9C0-C14FE88E33C2}"/>
    <dgm:cxn modelId="{9E98DF6A-EA84-4453-B00B-3CB951633318}" type="presOf" srcId="{2179FFA9-4F42-450B-BF2E-78D13D40A04E}" destId="{64737FFB-DDB3-4F4C-A2DC-282A6B81F8C0}" srcOrd="0" destOrd="2" presId="urn:microsoft.com/office/officeart/2005/8/layout/list1"/>
    <dgm:cxn modelId="{851A484B-7C8A-446F-B896-645F0371D570}" srcId="{45B195A3-5264-4CEF-B854-7FA8BD8E179D}" destId="{2303AF0B-963D-472E-87F1-4D7754250FD7}" srcOrd="3" destOrd="0" parTransId="{8CB28953-75A8-4FC1-95F5-A74894D4282F}" sibTransId="{692EBB2A-5BF8-4E77-B299-C8CA84739FFC}"/>
    <dgm:cxn modelId="{C7C5986B-43AC-40F2-9EBC-BD9E68713E40}" type="presOf" srcId="{78169FDA-F5EA-4F0F-B846-7FE6511DE31F}" destId="{2564AFC6-E6DC-49D7-8A08-51B3249399F6}" srcOrd="1" destOrd="0" presId="urn:microsoft.com/office/officeart/2005/8/layout/list1"/>
    <dgm:cxn modelId="{7EA9F24D-F311-45FA-BA97-0D1B0FFDE6CF}" type="presOf" srcId="{86E118BA-2ED5-40A5-81A1-D34FDBED779E}" destId="{64737FFB-DDB3-4F4C-A2DC-282A6B81F8C0}" srcOrd="0" destOrd="1" presId="urn:microsoft.com/office/officeart/2005/8/layout/list1"/>
    <dgm:cxn modelId="{16016670-9CA1-4D66-B4AB-600F7E5B55E8}" type="presOf" srcId="{6C823075-2626-42ED-AA9D-E7E120A1AFC5}" destId="{B58D8869-6296-4858-8591-2BBC8CCF665D}" srcOrd="0" destOrd="0" presId="urn:microsoft.com/office/officeart/2005/8/layout/list1"/>
    <dgm:cxn modelId="{BD435F78-3301-47FA-84DC-0AF3EF4CEDE4}" type="presOf" srcId="{45B195A3-5264-4CEF-B854-7FA8BD8E179D}" destId="{4A371500-26E9-4F23-993E-DFCDAC828EE6}" srcOrd="0" destOrd="0" presId="urn:microsoft.com/office/officeart/2005/8/layout/list1"/>
    <dgm:cxn modelId="{3BDA0159-CDCC-42F9-85F3-7AED3978F8AA}" srcId="{DB62E6F6-5DD4-4097-AABB-1AE749D4AA53}" destId="{FDFB4A88-5448-4921-8E29-C3AAC5AD2C7C}" srcOrd="2" destOrd="0" parTransId="{FD718759-B6E7-4156-8A76-3008CF041335}" sibTransId="{76698D6D-6999-474E-94A5-2A89A5013529}"/>
    <dgm:cxn modelId="{2ACB167F-FC69-4B43-B032-A0B08E5F7D40}" type="presOf" srcId="{FDFB4A88-5448-4921-8E29-C3AAC5AD2C7C}" destId="{B585B201-6F75-42FF-A93D-AEA43EF8AE66}" srcOrd="0" destOrd="0" presId="urn:microsoft.com/office/officeart/2005/8/layout/list1"/>
    <dgm:cxn modelId="{646AC08E-DBAE-4004-9907-1A4804D91731}" type="presOf" srcId="{2303AF0B-963D-472E-87F1-4D7754250FD7}" destId="{64737FFB-DDB3-4F4C-A2DC-282A6B81F8C0}" srcOrd="0" destOrd="3" presId="urn:microsoft.com/office/officeart/2005/8/layout/list1"/>
    <dgm:cxn modelId="{C116F897-FA7B-4B47-84C3-5915C98EC891}" srcId="{DB62E6F6-5DD4-4097-AABB-1AE749D4AA53}" destId="{78169FDA-F5EA-4F0F-B846-7FE6511DE31F}" srcOrd="1" destOrd="0" parTransId="{9E97C565-8ACB-49C4-97F9-039D3CF9A93C}" sibTransId="{7AF987DF-3B61-4A9B-A831-D0B777D072A5}"/>
    <dgm:cxn modelId="{77503EA6-F850-4E97-B73D-58040EB2E633}" type="presOf" srcId="{45B195A3-5264-4CEF-B854-7FA8BD8E179D}" destId="{58F963EC-7F73-48BF-9E1B-27CF20333252}" srcOrd="1" destOrd="0" presId="urn:microsoft.com/office/officeart/2005/8/layout/list1"/>
    <dgm:cxn modelId="{AB3C1FB9-6AD6-4AEB-A800-9A6AF3AAEB56}" srcId="{DB62E6F6-5DD4-4097-AABB-1AE749D4AA53}" destId="{6C823075-2626-42ED-AA9D-E7E120A1AFC5}" srcOrd="4" destOrd="0" parTransId="{0A1628EE-B377-4D1C-81C5-BACB18EE5213}" sibTransId="{9F44AAF5-EB61-422E-9CBB-304BEEF94263}"/>
    <dgm:cxn modelId="{C9FD3CBD-53D0-4395-BAF4-119AC80562E3}" type="presOf" srcId="{DB62E6F6-5DD4-4097-AABB-1AE749D4AA53}" destId="{A579543B-89A1-4571-A5C3-03813915D29E}" srcOrd="0" destOrd="0" presId="urn:microsoft.com/office/officeart/2005/8/layout/list1"/>
    <dgm:cxn modelId="{A9B759C3-631C-4086-B7CD-40DC82218AE8}" type="presOf" srcId="{3C1D3CBD-C9A1-4FEE-992B-DBC920EB4D0A}" destId="{64737FFB-DDB3-4F4C-A2DC-282A6B81F8C0}" srcOrd="0" destOrd="0" presId="urn:microsoft.com/office/officeart/2005/8/layout/list1"/>
    <dgm:cxn modelId="{074B7FF7-7A92-49EB-A823-0DF65AC142FA}" type="presOf" srcId="{FDFB4A88-5448-4921-8E29-C3AAC5AD2C7C}" destId="{B715748B-71DD-4FFD-8BAE-3AEB714C5649}" srcOrd="1" destOrd="0" presId="urn:microsoft.com/office/officeart/2005/8/layout/list1"/>
    <dgm:cxn modelId="{442551FB-09E8-4E0F-BCC5-8893E9D61E85}" type="presOf" srcId="{09E990F5-59FC-415D-85D0-B65DA6281D00}" destId="{20DB4DC1-C220-4702-A648-358043BD2436}" srcOrd="1" destOrd="0" presId="urn:microsoft.com/office/officeart/2005/8/layout/list1"/>
    <dgm:cxn modelId="{59F351DF-3DC5-40AC-B7BE-7024BF01269A}" type="presParOf" srcId="{A579543B-89A1-4571-A5C3-03813915D29E}" destId="{EADC76FF-03BC-4874-A17A-AECD5955759C}" srcOrd="0" destOrd="0" presId="urn:microsoft.com/office/officeart/2005/8/layout/list1"/>
    <dgm:cxn modelId="{3B261A00-1C72-4B54-9016-9751C5A89E40}" type="presParOf" srcId="{EADC76FF-03BC-4874-A17A-AECD5955759C}" destId="{E2B4460B-E0E4-4561-B5B4-51F8AD8E07CB}" srcOrd="0" destOrd="0" presId="urn:microsoft.com/office/officeart/2005/8/layout/list1"/>
    <dgm:cxn modelId="{7C85515A-EB81-4F2C-B4AD-D2C0144D9265}" type="presParOf" srcId="{EADC76FF-03BC-4874-A17A-AECD5955759C}" destId="{20DB4DC1-C220-4702-A648-358043BD2436}" srcOrd="1" destOrd="0" presId="urn:microsoft.com/office/officeart/2005/8/layout/list1"/>
    <dgm:cxn modelId="{FB821787-2361-4C0F-8274-BC1E2035AE07}" type="presParOf" srcId="{A579543B-89A1-4571-A5C3-03813915D29E}" destId="{13F8F5CE-138C-40A5-9E83-EDE63D5CF65D}" srcOrd="1" destOrd="0" presId="urn:microsoft.com/office/officeart/2005/8/layout/list1"/>
    <dgm:cxn modelId="{F7C9DF34-CED2-49DD-A6C8-B0AC3D1CAF04}" type="presParOf" srcId="{A579543B-89A1-4571-A5C3-03813915D29E}" destId="{7EE42AE6-515F-41A9-BAC2-386FD027385A}" srcOrd="2" destOrd="0" presId="urn:microsoft.com/office/officeart/2005/8/layout/list1"/>
    <dgm:cxn modelId="{5D1215F7-DE91-4A9B-8B8E-953D89C566C2}" type="presParOf" srcId="{A579543B-89A1-4571-A5C3-03813915D29E}" destId="{1305101D-C6E1-48B9-A2E8-8D6CD293466F}" srcOrd="3" destOrd="0" presId="urn:microsoft.com/office/officeart/2005/8/layout/list1"/>
    <dgm:cxn modelId="{6773E3B5-72AB-4D08-A5E3-10551C4336D0}" type="presParOf" srcId="{A579543B-89A1-4571-A5C3-03813915D29E}" destId="{A3BC73C6-B587-4CFB-B3EE-4CD6380C2D22}" srcOrd="4" destOrd="0" presId="urn:microsoft.com/office/officeart/2005/8/layout/list1"/>
    <dgm:cxn modelId="{2CFF07DB-126C-4D50-B722-9B4329D2F047}" type="presParOf" srcId="{A3BC73C6-B587-4CFB-B3EE-4CD6380C2D22}" destId="{A9EC88D2-D515-47E9-A6D6-E22F6024719C}" srcOrd="0" destOrd="0" presId="urn:microsoft.com/office/officeart/2005/8/layout/list1"/>
    <dgm:cxn modelId="{C381EE43-D1F8-44F2-A6BC-FA136FD58723}" type="presParOf" srcId="{A3BC73C6-B587-4CFB-B3EE-4CD6380C2D22}" destId="{2564AFC6-E6DC-49D7-8A08-51B3249399F6}" srcOrd="1" destOrd="0" presId="urn:microsoft.com/office/officeart/2005/8/layout/list1"/>
    <dgm:cxn modelId="{91E6905F-7FCC-4BF8-B4EA-C074EEFF2CA5}" type="presParOf" srcId="{A579543B-89A1-4571-A5C3-03813915D29E}" destId="{1250134D-A757-4418-B25A-02E81338AA4D}" srcOrd="5" destOrd="0" presId="urn:microsoft.com/office/officeart/2005/8/layout/list1"/>
    <dgm:cxn modelId="{3CBA7138-BD8B-485B-8FC6-9B72FA791FBB}" type="presParOf" srcId="{A579543B-89A1-4571-A5C3-03813915D29E}" destId="{1B825AAC-6488-4BDB-818B-C3B81CD9612C}" srcOrd="6" destOrd="0" presId="urn:microsoft.com/office/officeart/2005/8/layout/list1"/>
    <dgm:cxn modelId="{AF955824-70D9-4404-944D-A74ABC92F755}" type="presParOf" srcId="{A579543B-89A1-4571-A5C3-03813915D29E}" destId="{677C1829-20BC-4E56-BA2B-BD87B330914C}" srcOrd="7" destOrd="0" presId="urn:microsoft.com/office/officeart/2005/8/layout/list1"/>
    <dgm:cxn modelId="{9E31EB0A-29D6-4BC1-A97F-46349E55D2DC}" type="presParOf" srcId="{A579543B-89A1-4571-A5C3-03813915D29E}" destId="{95FFE27D-663E-4F8D-AC34-B6AE108C2E3F}" srcOrd="8" destOrd="0" presId="urn:microsoft.com/office/officeart/2005/8/layout/list1"/>
    <dgm:cxn modelId="{CDC5858E-4958-418B-8E84-99493555C775}" type="presParOf" srcId="{95FFE27D-663E-4F8D-AC34-B6AE108C2E3F}" destId="{B585B201-6F75-42FF-A93D-AEA43EF8AE66}" srcOrd="0" destOrd="0" presId="urn:microsoft.com/office/officeart/2005/8/layout/list1"/>
    <dgm:cxn modelId="{02938F49-1568-456A-894F-45E5923C5C32}" type="presParOf" srcId="{95FFE27D-663E-4F8D-AC34-B6AE108C2E3F}" destId="{B715748B-71DD-4FFD-8BAE-3AEB714C5649}" srcOrd="1" destOrd="0" presId="urn:microsoft.com/office/officeart/2005/8/layout/list1"/>
    <dgm:cxn modelId="{B3653AAC-6824-4AA2-B969-08C7302C6AE5}" type="presParOf" srcId="{A579543B-89A1-4571-A5C3-03813915D29E}" destId="{41B47B6B-EDA4-4694-9C60-CAD848AF0B6B}" srcOrd="9" destOrd="0" presId="urn:microsoft.com/office/officeart/2005/8/layout/list1"/>
    <dgm:cxn modelId="{092CC23E-A53C-453B-9073-E509BFD31F3F}" type="presParOf" srcId="{A579543B-89A1-4571-A5C3-03813915D29E}" destId="{AF7548A3-66D4-45E0-BB49-B5C4C35D496C}" srcOrd="10" destOrd="0" presId="urn:microsoft.com/office/officeart/2005/8/layout/list1"/>
    <dgm:cxn modelId="{61BAEC8E-13ED-4ACB-BC76-273007E070AC}" type="presParOf" srcId="{A579543B-89A1-4571-A5C3-03813915D29E}" destId="{25959233-11C0-45A1-BBEA-0891D8AD5B38}" srcOrd="11" destOrd="0" presId="urn:microsoft.com/office/officeart/2005/8/layout/list1"/>
    <dgm:cxn modelId="{AAA71810-4A62-4AB3-8B5C-AA81A495EEEB}" type="presParOf" srcId="{A579543B-89A1-4571-A5C3-03813915D29E}" destId="{CD51874E-A322-4B7C-9A34-348EEA921050}" srcOrd="12" destOrd="0" presId="urn:microsoft.com/office/officeart/2005/8/layout/list1"/>
    <dgm:cxn modelId="{720534BF-A20B-42F0-A5EB-A41923B4BE86}" type="presParOf" srcId="{CD51874E-A322-4B7C-9A34-348EEA921050}" destId="{4A371500-26E9-4F23-993E-DFCDAC828EE6}" srcOrd="0" destOrd="0" presId="urn:microsoft.com/office/officeart/2005/8/layout/list1"/>
    <dgm:cxn modelId="{C27AA8C3-9838-4C8A-9897-F8087A6E9AEB}" type="presParOf" srcId="{CD51874E-A322-4B7C-9A34-348EEA921050}" destId="{58F963EC-7F73-48BF-9E1B-27CF20333252}" srcOrd="1" destOrd="0" presId="urn:microsoft.com/office/officeart/2005/8/layout/list1"/>
    <dgm:cxn modelId="{00E13AF4-8633-465F-B53C-B6AB2175E3CA}" type="presParOf" srcId="{A579543B-89A1-4571-A5C3-03813915D29E}" destId="{CA39940D-549B-44E8-B0C2-D16BB819BD6E}" srcOrd="13" destOrd="0" presId="urn:microsoft.com/office/officeart/2005/8/layout/list1"/>
    <dgm:cxn modelId="{6E3F15E1-6228-454D-A8B7-1EE3F6A5BAD3}" type="presParOf" srcId="{A579543B-89A1-4571-A5C3-03813915D29E}" destId="{64737FFB-DDB3-4F4C-A2DC-282A6B81F8C0}" srcOrd="14" destOrd="0" presId="urn:microsoft.com/office/officeart/2005/8/layout/list1"/>
    <dgm:cxn modelId="{C599A9B6-EFB6-4554-9FE6-C69BC6AF6695}" type="presParOf" srcId="{A579543B-89A1-4571-A5C3-03813915D29E}" destId="{7E4B27DF-DDF6-43A5-8836-FF9678540ADB}" srcOrd="15" destOrd="0" presId="urn:microsoft.com/office/officeart/2005/8/layout/list1"/>
    <dgm:cxn modelId="{F6F12EEF-208B-4D3A-9B7B-14164B6D4E76}" type="presParOf" srcId="{A579543B-89A1-4571-A5C3-03813915D29E}" destId="{B69CA1FE-987D-4D8E-9ECF-B2B1E74D9C1C}" srcOrd="16" destOrd="0" presId="urn:microsoft.com/office/officeart/2005/8/layout/list1"/>
    <dgm:cxn modelId="{4A4B9CB5-4102-4025-A7CE-042CEB810A92}" type="presParOf" srcId="{B69CA1FE-987D-4D8E-9ECF-B2B1E74D9C1C}" destId="{B58D8869-6296-4858-8591-2BBC8CCF665D}" srcOrd="0" destOrd="0" presId="urn:microsoft.com/office/officeart/2005/8/layout/list1"/>
    <dgm:cxn modelId="{4CAC2366-A001-4503-87D0-90D7CAA6D24C}" type="presParOf" srcId="{B69CA1FE-987D-4D8E-9ECF-B2B1E74D9C1C}" destId="{8055EEA7-096E-476D-B3B2-B08FCB86BEF1}" srcOrd="1" destOrd="0" presId="urn:microsoft.com/office/officeart/2005/8/layout/list1"/>
    <dgm:cxn modelId="{1A61DF6C-6325-4B8F-AD3A-02738572A9B5}" type="presParOf" srcId="{A579543B-89A1-4571-A5C3-03813915D29E}" destId="{0C025FA8-64FD-4D75-AC6E-C45A2EC24849}" srcOrd="17" destOrd="0" presId="urn:microsoft.com/office/officeart/2005/8/layout/list1"/>
    <dgm:cxn modelId="{A75BBD6C-E4F5-4FF0-BA3A-8C2014063C5D}" type="presParOf" srcId="{A579543B-89A1-4571-A5C3-03813915D29E}" destId="{0C7A9726-1B8D-4797-B4DF-C202DA71B238}"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E42AE6-515F-41A9-BAC2-386FD027385A}">
      <dsp:nvSpPr>
        <dsp:cNvPr id="0" name=""/>
        <dsp:cNvSpPr/>
      </dsp:nvSpPr>
      <dsp:spPr>
        <a:xfrm>
          <a:off x="0" y="672577"/>
          <a:ext cx="11425237"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DB4DC1-C220-4702-A648-358043BD2436}">
      <dsp:nvSpPr>
        <dsp:cNvPr id="0" name=""/>
        <dsp:cNvSpPr/>
      </dsp:nvSpPr>
      <dsp:spPr>
        <a:xfrm>
          <a:off x="571261" y="465937"/>
          <a:ext cx="7997665"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2293" tIns="0" rIns="302293" bIns="0" numCol="1" spcCol="1270" anchor="ctr" anchorCtr="0">
          <a:noAutofit/>
        </a:bodyPr>
        <a:lstStyle/>
        <a:p>
          <a:pPr marL="0" lvl="0" indent="0" algn="l" defTabSz="622300">
            <a:lnSpc>
              <a:spcPct val="90000"/>
            </a:lnSpc>
            <a:spcBef>
              <a:spcPct val="0"/>
            </a:spcBef>
            <a:spcAft>
              <a:spcPct val="35000"/>
            </a:spcAft>
            <a:buNone/>
          </a:pPr>
          <a:r>
            <a:rPr lang="en-GB" sz="1400" kern="1200" dirty="0"/>
            <a:t>Welcome </a:t>
          </a:r>
          <a:r>
            <a:rPr lang="en-US" sz="1400" kern="1200" dirty="0"/>
            <a:t>and </a:t>
          </a:r>
          <a:r>
            <a:rPr lang="en-US" sz="1400" kern="1200" dirty="0" err="1"/>
            <a:t>programme</a:t>
          </a:r>
          <a:r>
            <a:rPr lang="en-US" sz="1400" kern="1200" dirty="0"/>
            <a:t> </a:t>
          </a:r>
          <a:r>
            <a:rPr lang="en-US" sz="1400" kern="1200" dirty="0">
              <a:latin typeface="Effra Bold"/>
            </a:rPr>
            <a:t>overview</a:t>
          </a:r>
          <a:endParaRPr lang="en-US" sz="1400" kern="1200" dirty="0"/>
        </a:p>
      </dsp:txBody>
      <dsp:txXfrm>
        <a:off x="591436" y="486112"/>
        <a:ext cx="7957315" cy="372930"/>
      </dsp:txXfrm>
    </dsp:sp>
    <dsp:sp modelId="{1B825AAC-6488-4BDB-818B-C3B81CD9612C}">
      <dsp:nvSpPr>
        <dsp:cNvPr id="0" name=""/>
        <dsp:cNvSpPr/>
      </dsp:nvSpPr>
      <dsp:spPr>
        <a:xfrm>
          <a:off x="0" y="1307617"/>
          <a:ext cx="11425237"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64AFC6-E6DC-49D7-8A08-51B3249399F6}">
      <dsp:nvSpPr>
        <dsp:cNvPr id="0" name=""/>
        <dsp:cNvSpPr/>
      </dsp:nvSpPr>
      <dsp:spPr>
        <a:xfrm>
          <a:off x="571261" y="1100977"/>
          <a:ext cx="7997665"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2293" tIns="0" rIns="302293" bIns="0" numCol="1" spcCol="1270" anchor="ctr" anchorCtr="0">
          <a:noAutofit/>
        </a:bodyPr>
        <a:lstStyle/>
        <a:p>
          <a:pPr marL="0" lvl="0" indent="0" algn="l" defTabSz="622300" rtl="0">
            <a:lnSpc>
              <a:spcPct val="90000"/>
            </a:lnSpc>
            <a:spcBef>
              <a:spcPct val="0"/>
            </a:spcBef>
            <a:spcAft>
              <a:spcPct val="35000"/>
            </a:spcAft>
            <a:buNone/>
          </a:pPr>
          <a:r>
            <a:rPr lang="en-GB" sz="1400" kern="1200" dirty="0"/>
            <a:t>Being School B PE mentor</a:t>
          </a:r>
          <a:r>
            <a:rPr lang="en-GB" sz="1400" kern="1200" dirty="0">
              <a:latin typeface="Effra Bold"/>
            </a:rPr>
            <a:t>:</a:t>
          </a:r>
          <a:r>
            <a:rPr lang="en-GB" sz="1400" kern="1200" dirty="0"/>
            <a:t> </a:t>
          </a:r>
          <a:r>
            <a:rPr lang="en-GB" sz="1400" kern="1200" dirty="0">
              <a:latin typeface="Effra Bold"/>
            </a:rPr>
            <a:t>sharing good practice </a:t>
          </a:r>
          <a:endParaRPr lang="en-US" sz="1400" kern="1200" dirty="0"/>
        </a:p>
      </dsp:txBody>
      <dsp:txXfrm>
        <a:off x="591436" y="1121152"/>
        <a:ext cx="7957315" cy="372930"/>
      </dsp:txXfrm>
    </dsp:sp>
    <dsp:sp modelId="{AF7548A3-66D4-45E0-BB49-B5C4C35D496C}">
      <dsp:nvSpPr>
        <dsp:cNvPr id="0" name=""/>
        <dsp:cNvSpPr/>
      </dsp:nvSpPr>
      <dsp:spPr>
        <a:xfrm>
          <a:off x="0" y="1942657"/>
          <a:ext cx="11425237"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15748B-71DD-4FFD-8BAE-3AEB714C5649}">
      <dsp:nvSpPr>
        <dsp:cNvPr id="0" name=""/>
        <dsp:cNvSpPr/>
      </dsp:nvSpPr>
      <dsp:spPr>
        <a:xfrm>
          <a:off x="571261" y="1736017"/>
          <a:ext cx="7997665"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2293" tIns="0" rIns="302293" bIns="0" numCol="1" spcCol="1270" anchor="ctr" anchorCtr="0">
          <a:noAutofit/>
        </a:bodyPr>
        <a:lstStyle/>
        <a:p>
          <a:pPr marL="0" lvl="0" indent="0" algn="l" defTabSz="622300" rtl="0">
            <a:lnSpc>
              <a:spcPct val="90000"/>
            </a:lnSpc>
            <a:spcBef>
              <a:spcPct val="0"/>
            </a:spcBef>
            <a:spcAft>
              <a:spcPct val="35000"/>
            </a:spcAft>
            <a:buNone/>
          </a:pPr>
          <a:r>
            <a:rPr lang="en-GB" sz="1400" kern="1200" dirty="0"/>
            <a:t>Starting from where they are: </a:t>
          </a:r>
          <a:r>
            <a:rPr lang="en-GB" sz="1400" kern="1200" dirty="0">
              <a:latin typeface="Effra Bold"/>
            </a:rPr>
            <a:t>common strengths</a:t>
          </a:r>
          <a:r>
            <a:rPr lang="en-GB" sz="1400" kern="1200" dirty="0"/>
            <a:t> and areas for development from PPR2 visits </a:t>
          </a:r>
          <a:endParaRPr lang="en-US" sz="1400" kern="1200" dirty="0"/>
        </a:p>
      </dsp:txBody>
      <dsp:txXfrm>
        <a:off x="591436" y="1756192"/>
        <a:ext cx="7957315" cy="372930"/>
      </dsp:txXfrm>
    </dsp:sp>
    <dsp:sp modelId="{64737FFB-DDB3-4F4C-A2DC-282A6B81F8C0}">
      <dsp:nvSpPr>
        <dsp:cNvPr id="0" name=""/>
        <dsp:cNvSpPr/>
      </dsp:nvSpPr>
      <dsp:spPr>
        <a:xfrm>
          <a:off x="0" y="2577697"/>
          <a:ext cx="11425237" cy="145529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6725" tIns="291592" rIns="886725"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Abadi" panose="020B0604020104020204" pitchFamily="34" charset="0"/>
            </a:rPr>
            <a:t>Opportunities at School B</a:t>
          </a:r>
        </a:p>
        <a:p>
          <a:pPr marL="114300" lvl="1" indent="-114300" algn="l" defTabSz="622300" rtl="0">
            <a:lnSpc>
              <a:spcPct val="90000"/>
            </a:lnSpc>
            <a:spcBef>
              <a:spcPct val="0"/>
            </a:spcBef>
            <a:spcAft>
              <a:spcPct val="15000"/>
            </a:spcAft>
            <a:buChar char="•"/>
          </a:pPr>
          <a:r>
            <a:rPr lang="en-US" sz="1400" kern="1200" dirty="0">
              <a:latin typeface="Abadi"/>
            </a:rPr>
            <a:t>Supporting planning </a:t>
          </a:r>
          <a:endParaRPr lang="en-US" sz="1400" kern="1200" dirty="0">
            <a:highlight>
              <a:srgbClr val="FFFF00"/>
            </a:highlight>
            <a:latin typeface="Abadi"/>
          </a:endParaRPr>
        </a:p>
        <a:p>
          <a:pPr marL="114300" lvl="1" indent="-114300" algn="l" defTabSz="622300">
            <a:lnSpc>
              <a:spcPct val="90000"/>
            </a:lnSpc>
            <a:spcBef>
              <a:spcPct val="0"/>
            </a:spcBef>
            <a:spcAft>
              <a:spcPct val="15000"/>
            </a:spcAft>
            <a:buChar char="•"/>
          </a:pPr>
          <a:r>
            <a:rPr lang="en-US" sz="1400" kern="1200" dirty="0">
              <a:latin typeface="Abadi" panose="020B0604020104020204" pitchFamily="34" charset="0"/>
            </a:rPr>
            <a:t>Thinking about PE pedagogy and taking risks</a:t>
          </a:r>
        </a:p>
        <a:p>
          <a:pPr marL="114300" lvl="1" indent="-114300" algn="l" defTabSz="622300" rtl="0">
            <a:lnSpc>
              <a:spcPct val="90000"/>
            </a:lnSpc>
            <a:spcBef>
              <a:spcPct val="0"/>
            </a:spcBef>
            <a:spcAft>
              <a:spcPct val="15000"/>
            </a:spcAft>
            <a:buChar char="•"/>
          </a:pPr>
          <a:r>
            <a:rPr lang="en-US" sz="1400" kern="1200" dirty="0">
              <a:latin typeface="Abadi" panose="020B0604020104020204" pitchFamily="34" charset="0"/>
            </a:rPr>
            <a:t>Using the mentor bulletins, conversation prompts &amp; setting targets</a:t>
          </a:r>
        </a:p>
        <a:p>
          <a:pPr marL="114300" lvl="1" indent="-114300" algn="l" defTabSz="622300">
            <a:lnSpc>
              <a:spcPct val="90000"/>
            </a:lnSpc>
            <a:spcBef>
              <a:spcPct val="0"/>
            </a:spcBef>
            <a:spcAft>
              <a:spcPct val="15000"/>
            </a:spcAft>
            <a:buChar char="•"/>
          </a:pPr>
          <a:r>
            <a:rPr lang="en-US" sz="1400" kern="1200" dirty="0">
              <a:latin typeface="Abadi" panose="020B0604020104020204" pitchFamily="34" charset="0"/>
            </a:rPr>
            <a:t>Looking towards Report 3 and the Teachers’ Standards </a:t>
          </a:r>
        </a:p>
      </dsp:txBody>
      <dsp:txXfrm>
        <a:off x="0" y="2577697"/>
        <a:ext cx="11425237" cy="1455299"/>
      </dsp:txXfrm>
    </dsp:sp>
    <dsp:sp modelId="{58F963EC-7F73-48BF-9E1B-27CF20333252}">
      <dsp:nvSpPr>
        <dsp:cNvPr id="0" name=""/>
        <dsp:cNvSpPr/>
      </dsp:nvSpPr>
      <dsp:spPr>
        <a:xfrm>
          <a:off x="571261" y="2371057"/>
          <a:ext cx="7997665"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2293" tIns="0" rIns="302293" bIns="0" numCol="1" spcCol="1270" anchor="ctr" anchorCtr="0">
          <a:noAutofit/>
        </a:bodyPr>
        <a:lstStyle/>
        <a:p>
          <a:pPr marL="0" lvl="0" indent="0" algn="l" defTabSz="622300">
            <a:lnSpc>
              <a:spcPct val="90000"/>
            </a:lnSpc>
            <a:spcBef>
              <a:spcPct val="0"/>
            </a:spcBef>
            <a:spcAft>
              <a:spcPct val="35000"/>
            </a:spcAft>
            <a:buNone/>
          </a:pPr>
          <a:r>
            <a:rPr lang="en-US" sz="1400" kern="1200" dirty="0"/>
            <a:t>Supporting PE RPTs in the independent stage: </a:t>
          </a:r>
        </a:p>
      </dsp:txBody>
      <dsp:txXfrm>
        <a:off x="591436" y="2391232"/>
        <a:ext cx="7957315" cy="372930"/>
      </dsp:txXfrm>
    </dsp:sp>
    <dsp:sp modelId="{0C7A9726-1B8D-4797-B4DF-C202DA71B238}">
      <dsp:nvSpPr>
        <dsp:cNvPr id="0" name=""/>
        <dsp:cNvSpPr/>
      </dsp:nvSpPr>
      <dsp:spPr>
        <a:xfrm>
          <a:off x="0" y="4315237"/>
          <a:ext cx="11425237"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55EEA7-096E-476D-B3B2-B08FCB86BEF1}">
      <dsp:nvSpPr>
        <dsp:cNvPr id="0" name=""/>
        <dsp:cNvSpPr/>
      </dsp:nvSpPr>
      <dsp:spPr>
        <a:xfrm>
          <a:off x="571261" y="4108597"/>
          <a:ext cx="7997665"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2293" tIns="0" rIns="302293" bIns="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Effra Bold"/>
            </a:rPr>
            <a:t>Questions/AOB</a:t>
          </a:r>
          <a:r>
            <a:rPr lang="en-US" sz="1400" kern="1200" dirty="0"/>
            <a:t> </a:t>
          </a:r>
        </a:p>
      </dsp:txBody>
      <dsp:txXfrm>
        <a:off x="591436" y="4128772"/>
        <a:ext cx="7957315"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9778" name="Rectangle 2"/>
          <p:cNvSpPr>
            <a:spLocks noGrp="1" noChangeArrowheads="1"/>
          </p:cNvSpPr>
          <p:nvPr>
            <p:ph type="hdr" sz="quarter"/>
          </p:nvPr>
        </p:nvSpPr>
        <p:spPr bwMode="auto">
          <a:xfrm>
            <a:off x="1" y="0"/>
            <a:ext cx="2945873" cy="49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193" tIns="46095" rIns="92193" bIns="46095" numCol="1" anchor="ctr" anchorCtr="0" compatLnSpc="1">
            <a:prstTxWarp prst="textNoShape">
              <a:avLst/>
            </a:prstTxWarp>
          </a:bodyPr>
          <a:lstStyle>
            <a:lvl1pPr>
              <a:defRPr sz="1200">
                <a:solidFill>
                  <a:schemeClr val="bg1"/>
                </a:solidFill>
              </a:defRPr>
            </a:lvl1pPr>
          </a:lstStyle>
          <a:p>
            <a:endParaRPr lang="en-GB" altLang="en-US" dirty="0">
              <a:latin typeface="Effra" panose="020B0603020203020204" pitchFamily="34" charset="0"/>
            </a:endParaRPr>
          </a:p>
        </p:txBody>
      </p:sp>
      <p:sp>
        <p:nvSpPr>
          <p:cNvPr id="459779" name="Rectangle 3"/>
          <p:cNvSpPr>
            <a:spLocks noGrp="1" noChangeArrowheads="1"/>
          </p:cNvSpPr>
          <p:nvPr>
            <p:ph type="dt" sz="quarter" idx="1"/>
          </p:nvPr>
        </p:nvSpPr>
        <p:spPr bwMode="auto">
          <a:xfrm>
            <a:off x="3851802" y="0"/>
            <a:ext cx="2945873" cy="49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193" tIns="46095" rIns="92193" bIns="46095" numCol="1" anchor="ctr" anchorCtr="0" compatLnSpc="1">
            <a:prstTxWarp prst="textNoShape">
              <a:avLst/>
            </a:prstTxWarp>
          </a:bodyPr>
          <a:lstStyle>
            <a:lvl1pPr algn="r">
              <a:defRPr sz="1200">
                <a:solidFill>
                  <a:schemeClr val="bg1"/>
                </a:solidFill>
              </a:defRPr>
            </a:lvl1pPr>
          </a:lstStyle>
          <a:p>
            <a:endParaRPr lang="en-GB" altLang="en-US" dirty="0">
              <a:latin typeface="Effra" panose="020B0603020203020204" pitchFamily="34" charset="0"/>
            </a:endParaRPr>
          </a:p>
        </p:txBody>
      </p:sp>
      <p:sp>
        <p:nvSpPr>
          <p:cNvPr id="459780" name="Rectangle 4"/>
          <p:cNvSpPr>
            <a:spLocks noGrp="1" noChangeArrowheads="1"/>
          </p:cNvSpPr>
          <p:nvPr>
            <p:ph type="ftr" sz="quarter" idx="2"/>
          </p:nvPr>
        </p:nvSpPr>
        <p:spPr bwMode="auto">
          <a:xfrm>
            <a:off x="1" y="9429987"/>
            <a:ext cx="2945873" cy="496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193" tIns="46095" rIns="92193" bIns="46095" numCol="1" anchor="b" anchorCtr="0" compatLnSpc="1">
            <a:prstTxWarp prst="textNoShape">
              <a:avLst/>
            </a:prstTxWarp>
          </a:bodyPr>
          <a:lstStyle>
            <a:lvl1pPr>
              <a:defRPr sz="1200">
                <a:solidFill>
                  <a:schemeClr val="bg1"/>
                </a:solidFill>
              </a:defRPr>
            </a:lvl1pPr>
          </a:lstStyle>
          <a:p>
            <a:endParaRPr lang="en-GB" altLang="en-US" dirty="0">
              <a:latin typeface="Effra" panose="020B0603020203020204" pitchFamily="34" charset="0"/>
            </a:endParaRPr>
          </a:p>
        </p:txBody>
      </p:sp>
      <p:sp>
        <p:nvSpPr>
          <p:cNvPr id="459781" name="Rectangle 5"/>
          <p:cNvSpPr>
            <a:spLocks noGrp="1" noChangeArrowheads="1"/>
          </p:cNvSpPr>
          <p:nvPr>
            <p:ph type="sldNum" sz="quarter" idx="3"/>
          </p:nvPr>
        </p:nvSpPr>
        <p:spPr bwMode="auto">
          <a:xfrm>
            <a:off x="3851802" y="9429987"/>
            <a:ext cx="2945873" cy="496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193" tIns="46095" rIns="92193" bIns="46095" numCol="1" anchor="b" anchorCtr="0" compatLnSpc="1">
            <a:prstTxWarp prst="textNoShape">
              <a:avLst/>
            </a:prstTxWarp>
          </a:bodyPr>
          <a:lstStyle>
            <a:lvl1pPr algn="r">
              <a:defRPr sz="1200">
                <a:solidFill>
                  <a:schemeClr val="bg1"/>
                </a:solidFill>
              </a:defRPr>
            </a:lvl1pPr>
          </a:lstStyle>
          <a:p>
            <a:fld id="{6BDED6D5-33CC-49C8-A14A-4660977D1BEE}" type="slidenum">
              <a:rPr lang="en-GB" altLang="en-US">
                <a:latin typeface="Effra" panose="020B0603020203020204" pitchFamily="34" charset="0"/>
              </a:rPr>
              <a:pPr/>
              <a:t>‹#›</a:t>
            </a:fld>
            <a:endParaRPr lang="en-GB" altLang="en-US" dirty="0">
              <a:latin typeface="Effra" panose="020B0603020203020204" pitchFamily="34" charset="0"/>
            </a:endParaRPr>
          </a:p>
        </p:txBody>
      </p:sp>
    </p:spTree>
    <p:extLst>
      <p:ext uri="{BB962C8B-B14F-4D97-AF65-F5344CB8AC3E}">
        <p14:creationId xmlns:p14="http://schemas.microsoft.com/office/powerpoint/2010/main" val="334349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 y="0"/>
            <a:ext cx="2945873" cy="49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3" tIns="46095" rIns="92193" bIns="46095" numCol="1" anchor="t" anchorCtr="0" compatLnSpc="1">
            <a:prstTxWarp prst="textNoShape">
              <a:avLst/>
            </a:prstTxWarp>
          </a:bodyPr>
          <a:lstStyle>
            <a:lvl1pPr>
              <a:defRPr sz="1200">
                <a:latin typeface="Effra" panose="020B0603020203020204" pitchFamily="34" charset="0"/>
              </a:defRPr>
            </a:lvl1pPr>
          </a:lstStyle>
          <a:p>
            <a:endParaRPr lang="en-GB" altLang="en-US" dirty="0"/>
          </a:p>
        </p:txBody>
      </p:sp>
      <p:sp>
        <p:nvSpPr>
          <p:cNvPr id="9219" name="Rectangle 3"/>
          <p:cNvSpPr>
            <a:spLocks noGrp="1" noChangeArrowheads="1"/>
          </p:cNvSpPr>
          <p:nvPr>
            <p:ph type="dt" idx="1"/>
          </p:nvPr>
        </p:nvSpPr>
        <p:spPr bwMode="auto">
          <a:xfrm>
            <a:off x="3850197" y="0"/>
            <a:ext cx="2945873" cy="49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3" tIns="46095" rIns="92193" bIns="46095" numCol="1" anchor="t" anchorCtr="0" compatLnSpc="1">
            <a:prstTxWarp prst="textNoShape">
              <a:avLst/>
            </a:prstTxWarp>
          </a:bodyPr>
          <a:lstStyle>
            <a:lvl1pPr algn="r">
              <a:defRPr sz="1200">
                <a:latin typeface="Effra" panose="020B0603020203020204" pitchFamily="34" charset="0"/>
              </a:defRPr>
            </a:lvl1pPr>
          </a:lstStyle>
          <a:p>
            <a:endParaRPr lang="en-GB" altLang="en-US" dirty="0"/>
          </a:p>
        </p:txBody>
      </p:sp>
      <p:sp>
        <p:nvSpPr>
          <p:cNvPr id="9220" name="Rectangle 4"/>
          <p:cNvSpPr>
            <a:spLocks noGrp="1" noRot="1" noChangeAspect="1" noChangeArrowheads="1" noTextEdit="1"/>
          </p:cNvSpPr>
          <p:nvPr>
            <p:ph type="sldImg" idx="2"/>
          </p:nvPr>
        </p:nvSpPr>
        <p:spPr bwMode="auto">
          <a:xfrm>
            <a:off x="92075" y="744538"/>
            <a:ext cx="6616700"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79447" y="4715793"/>
            <a:ext cx="5438783" cy="4466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3" tIns="46095" rIns="92193" bIns="46095"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p>
        </p:txBody>
      </p:sp>
      <p:sp>
        <p:nvSpPr>
          <p:cNvPr id="9222" name="Rectangle 6"/>
          <p:cNvSpPr>
            <a:spLocks noGrp="1" noChangeArrowheads="1"/>
          </p:cNvSpPr>
          <p:nvPr>
            <p:ph type="ftr" sz="quarter" idx="4"/>
          </p:nvPr>
        </p:nvSpPr>
        <p:spPr bwMode="auto">
          <a:xfrm>
            <a:off x="1" y="9428390"/>
            <a:ext cx="2945873" cy="49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3" tIns="46095" rIns="92193" bIns="46095" numCol="1" anchor="b" anchorCtr="0" compatLnSpc="1">
            <a:prstTxWarp prst="textNoShape">
              <a:avLst/>
            </a:prstTxWarp>
          </a:bodyPr>
          <a:lstStyle>
            <a:lvl1pPr>
              <a:defRPr sz="1200">
                <a:latin typeface="Effra" panose="020B0603020203020204" pitchFamily="34" charset="0"/>
              </a:defRPr>
            </a:lvl1pPr>
          </a:lstStyle>
          <a:p>
            <a:endParaRPr lang="en-GB" altLang="en-US" dirty="0"/>
          </a:p>
        </p:txBody>
      </p:sp>
      <p:sp>
        <p:nvSpPr>
          <p:cNvPr id="9223" name="Rectangle 7"/>
          <p:cNvSpPr>
            <a:spLocks noGrp="1" noChangeArrowheads="1"/>
          </p:cNvSpPr>
          <p:nvPr>
            <p:ph type="sldNum" sz="quarter" idx="5"/>
          </p:nvPr>
        </p:nvSpPr>
        <p:spPr bwMode="auto">
          <a:xfrm>
            <a:off x="3850197" y="9428390"/>
            <a:ext cx="2945873" cy="49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3" tIns="46095" rIns="92193" bIns="46095" numCol="1" anchor="b" anchorCtr="0" compatLnSpc="1">
            <a:prstTxWarp prst="textNoShape">
              <a:avLst/>
            </a:prstTxWarp>
          </a:bodyPr>
          <a:lstStyle>
            <a:lvl1pPr algn="r">
              <a:defRPr sz="1200">
                <a:latin typeface="Effra" panose="020B0603020203020204" pitchFamily="34" charset="0"/>
              </a:defRPr>
            </a:lvl1pPr>
          </a:lstStyle>
          <a:p>
            <a:fld id="{A3ADB805-8BF7-47B5-B5FB-292FECAF2630}" type="slidenum">
              <a:rPr lang="en-GB" altLang="en-US" smtClean="0"/>
              <a:pPr/>
              <a:t>‹#›</a:t>
            </a:fld>
            <a:endParaRPr lang="en-GB" altLang="en-US" dirty="0"/>
          </a:p>
        </p:txBody>
      </p:sp>
    </p:spTree>
    <p:extLst>
      <p:ext uri="{BB962C8B-B14F-4D97-AF65-F5344CB8AC3E}">
        <p14:creationId xmlns:p14="http://schemas.microsoft.com/office/powerpoint/2010/main" val="18646541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Effra" panose="020B0603020203020204" pitchFamily="34" charset="0"/>
        <a:ea typeface="+mn-ea"/>
        <a:cs typeface="+mn-cs"/>
      </a:defRPr>
    </a:lvl1pPr>
    <a:lvl2pPr marL="457200" algn="l" rtl="0" fontAlgn="base">
      <a:spcBef>
        <a:spcPct val="30000"/>
      </a:spcBef>
      <a:spcAft>
        <a:spcPct val="0"/>
      </a:spcAft>
      <a:defRPr sz="1200" kern="1200">
        <a:solidFill>
          <a:schemeClr val="tx1"/>
        </a:solidFill>
        <a:latin typeface="Effra" panose="020B0603020203020204" pitchFamily="34" charset="0"/>
        <a:ea typeface="+mn-ea"/>
        <a:cs typeface="+mn-cs"/>
      </a:defRPr>
    </a:lvl2pPr>
    <a:lvl3pPr marL="914400" algn="l" rtl="0" fontAlgn="base">
      <a:spcBef>
        <a:spcPct val="30000"/>
      </a:spcBef>
      <a:spcAft>
        <a:spcPct val="0"/>
      </a:spcAft>
      <a:defRPr sz="1200" kern="1200">
        <a:solidFill>
          <a:schemeClr val="tx1"/>
        </a:solidFill>
        <a:latin typeface="Effra" panose="020B0603020203020204" pitchFamily="34" charset="0"/>
        <a:ea typeface="+mn-ea"/>
        <a:cs typeface="+mn-cs"/>
      </a:defRPr>
    </a:lvl3pPr>
    <a:lvl4pPr marL="1371600" algn="l" rtl="0" fontAlgn="base">
      <a:spcBef>
        <a:spcPct val="30000"/>
      </a:spcBef>
      <a:spcAft>
        <a:spcPct val="0"/>
      </a:spcAft>
      <a:defRPr sz="1200" kern="1200">
        <a:solidFill>
          <a:schemeClr val="tx1"/>
        </a:solidFill>
        <a:latin typeface="Effra" panose="020B0603020203020204" pitchFamily="34" charset="0"/>
        <a:ea typeface="+mn-ea"/>
        <a:cs typeface="+mn-cs"/>
      </a:defRPr>
    </a:lvl4pPr>
    <a:lvl5pPr marL="1828800" algn="l" rtl="0" fontAlgn="base">
      <a:spcBef>
        <a:spcPct val="30000"/>
      </a:spcBef>
      <a:spcAft>
        <a:spcPct val="0"/>
      </a:spcAft>
      <a:defRPr sz="1200" kern="1200">
        <a:solidFill>
          <a:schemeClr val="tx1"/>
        </a:solidFill>
        <a:latin typeface="Effra" panose="020B0603020203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990">
              <a:defRPr/>
            </a:pPr>
            <a:r>
              <a:rPr lang="en-US" dirty="0">
                <a:latin typeface="Calibri"/>
                <a:cs typeface="Calibri"/>
              </a:rPr>
              <a:t>Say hello and school in the chat</a:t>
            </a:r>
          </a:p>
          <a:p>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1</a:t>
            </a:fld>
            <a:endParaRPr lang="en-GB" altLang="en-US" dirty="0"/>
          </a:p>
        </p:txBody>
      </p:sp>
    </p:spTree>
    <p:extLst>
      <p:ext uri="{BB962C8B-B14F-4D97-AF65-F5344CB8AC3E}">
        <p14:creationId xmlns:p14="http://schemas.microsoft.com/office/powerpoint/2010/main" val="570751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12</a:t>
            </a:fld>
            <a:endParaRPr lang="en-GB" altLang="en-US" dirty="0"/>
          </a:p>
        </p:txBody>
      </p:sp>
    </p:spTree>
    <p:extLst>
      <p:ext uri="{BB962C8B-B14F-4D97-AF65-F5344CB8AC3E}">
        <p14:creationId xmlns:p14="http://schemas.microsoft.com/office/powerpoint/2010/main" val="4077124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if anyone has used any so far this year (or from last year) and how they used them. </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13</a:t>
            </a:fld>
            <a:endParaRPr lang="en-GB" altLang="en-US" dirty="0"/>
          </a:p>
        </p:txBody>
      </p:sp>
    </p:spTree>
    <p:extLst>
      <p:ext uri="{BB962C8B-B14F-4D97-AF65-F5344CB8AC3E}">
        <p14:creationId xmlns:p14="http://schemas.microsoft.com/office/powerpoint/2010/main" val="3874593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Effra"/>
              </a:rPr>
              <a:t>To have a really tight learning cycle for RPTs, targets do need careful crafting and thinking about.</a:t>
            </a:r>
            <a:endParaRPr lang="en-GB" dirty="0"/>
          </a:p>
          <a:p>
            <a:r>
              <a:rPr lang="en-GB" dirty="0">
                <a:latin typeface="Effra"/>
              </a:rPr>
              <a:t>It is helpful to first consider which curriculum strand it might fall under, then determine what kind of target it is (skill or knowledge), and its timeframe (this will help avoid vague or </a:t>
            </a:r>
            <a:r>
              <a:rPr lang="en-GB" dirty="0" err="1">
                <a:latin typeface="Effra"/>
              </a:rPr>
              <a:t>wooly</a:t>
            </a:r>
            <a:r>
              <a:rPr lang="en-GB" dirty="0">
                <a:latin typeface="Effra"/>
              </a:rPr>
              <a:t> targets that are much harder to measure).  Beginning the target with a verb (again, with thought) can also make clear the intended learning, as in these examples.  </a:t>
            </a:r>
            <a:endParaRPr lang="en-GB" dirty="0"/>
          </a:p>
          <a:p>
            <a:r>
              <a:rPr lang="en-GB" dirty="0">
                <a:latin typeface="Effra"/>
              </a:rPr>
              <a:t>The next stage is to consider what strategies might be employed to help the RPT meet their target (this would be an action or task).  It can be helpful to use the phrase 'so that', as this will indicate what the RPT will learn from engaging with the suggested actions or strategies (this should link to the target!).  </a:t>
            </a:r>
            <a:endParaRPr lang="en-GB" dirty="0"/>
          </a:p>
          <a:p>
            <a:r>
              <a:rPr lang="en-GB" dirty="0">
                <a:latin typeface="Effra"/>
              </a:rPr>
              <a:t>Finally, you should have a good idea of how you and your RPT will be able to measure or evaluate their progress towards the target – what evidence would demonstrate that they have achieved it? </a:t>
            </a:r>
            <a:endParaRPr lang="en-GB" dirty="0"/>
          </a:p>
          <a:p>
            <a:r>
              <a:rPr lang="en-GB" dirty="0">
                <a:latin typeface="Effra"/>
              </a:rPr>
              <a:t>Effective target-setting and review does take time and, ideally, should form a key part of your weekly mentor meeting with your trainee. </a:t>
            </a:r>
            <a:endParaRPr lang="en-GB" dirty="0"/>
          </a:p>
          <a:p>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15</a:t>
            </a:fld>
            <a:endParaRPr lang="en-GB" altLang="en-US" dirty="0"/>
          </a:p>
        </p:txBody>
      </p:sp>
    </p:spTree>
    <p:extLst>
      <p:ext uri="{BB962C8B-B14F-4D97-AF65-F5344CB8AC3E}">
        <p14:creationId xmlns:p14="http://schemas.microsoft.com/office/powerpoint/2010/main" val="2491343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Targets should address intended </a:t>
            </a:r>
            <a:r>
              <a:rPr lang="en-US" i="1" dirty="0">
                <a:latin typeface="Calibri"/>
                <a:cs typeface="Calibri"/>
              </a:rPr>
              <a:t>learning</a:t>
            </a:r>
            <a:r>
              <a:rPr lang="en-US" dirty="0">
                <a:latin typeface="Calibri"/>
                <a:cs typeface="Calibri"/>
              </a:rPr>
              <a:t> of the RPT e.g. tighter/clearer use of time in lessons.  Using 'so that' can help clarify the </a:t>
            </a:r>
            <a:r>
              <a:rPr lang="en-US" i="1" dirty="0">
                <a:latin typeface="Calibri"/>
                <a:cs typeface="Calibri"/>
              </a:rPr>
              <a:t>purpose</a:t>
            </a:r>
            <a:r>
              <a:rPr lang="en-US" dirty="0">
                <a:latin typeface="Calibri"/>
                <a:cs typeface="Calibri"/>
              </a:rPr>
              <a:t> of the target.  </a:t>
            </a:r>
          </a:p>
          <a:p>
            <a:r>
              <a:rPr lang="en-US" dirty="0">
                <a:latin typeface="Calibri"/>
                <a:cs typeface="Calibri"/>
              </a:rPr>
              <a:t>Should be able to demonstrate they've addressed the targets each week.  </a:t>
            </a:r>
          </a:p>
          <a:p>
            <a:r>
              <a:rPr lang="en-US" dirty="0">
                <a:latin typeface="Calibri"/>
                <a:cs typeface="Calibri"/>
              </a:rPr>
              <a:t>Reminder that this is covered in mentor curriculum video 3.2 available in the Mentor Hub: https://sitesb.reading.ac.uk/ioe-mentoring/sample-page/pgce-secondary/  https://www.youtube.com/watch?v=qlzDVGn4KrM </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16</a:t>
            </a:fld>
            <a:endParaRPr lang="en-GB" altLang="en-US" dirty="0"/>
          </a:p>
        </p:txBody>
      </p:sp>
    </p:spTree>
    <p:extLst>
      <p:ext uri="{BB962C8B-B14F-4D97-AF65-F5344CB8AC3E}">
        <p14:creationId xmlns:p14="http://schemas.microsoft.com/office/powerpoint/2010/main" val="1509493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Example B from previous slide: </a:t>
            </a:r>
            <a:r>
              <a:rPr lang="en-US" i="1">
                <a:latin typeface="Effra"/>
              </a:rPr>
              <a:t>Assign approximate timings to each lesson activity, so that things don't over run.  Use a timer to help. </a:t>
            </a:r>
            <a:endParaRPr lang="en-US">
              <a:latin typeface="Effra"/>
            </a:endParaRPr>
          </a:p>
          <a:p>
            <a:r>
              <a:rPr lang="en-US" dirty="0">
                <a:latin typeface="Calibri"/>
                <a:cs typeface="Calibri"/>
              </a:rPr>
              <a:t>What to do when targets are carried over.</a:t>
            </a:r>
            <a:endParaRPr lang="en-US" dirty="0"/>
          </a:p>
          <a:p>
            <a:r>
              <a:rPr lang="en-US" dirty="0">
                <a:latin typeface="Calibri"/>
                <a:cs typeface="Calibri"/>
              </a:rPr>
              <a:t>Strategies to meet the target.  </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17</a:t>
            </a:fld>
            <a:endParaRPr lang="en-GB" altLang="en-US" dirty="0"/>
          </a:p>
        </p:txBody>
      </p:sp>
    </p:spTree>
    <p:extLst>
      <p:ext uri="{BB962C8B-B14F-4D97-AF65-F5344CB8AC3E}">
        <p14:creationId xmlns:p14="http://schemas.microsoft.com/office/powerpoint/2010/main" val="622198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mj-lt"/>
              <a:buAutoNum type="arabicPeriod"/>
            </a:pPr>
            <a:endParaRPr lang="en-US" sz="180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2</a:t>
            </a:fld>
            <a:endParaRPr lang="en-GB" altLang="en-US" dirty="0"/>
          </a:p>
        </p:txBody>
      </p:sp>
    </p:spTree>
    <p:extLst>
      <p:ext uri="{BB962C8B-B14F-4D97-AF65-F5344CB8AC3E}">
        <p14:creationId xmlns:p14="http://schemas.microsoft.com/office/powerpoint/2010/main" val="1541734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WordVisi_MSFontService"/>
            </a:endParaRP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3</a:t>
            </a:fld>
            <a:endParaRPr lang="en-GB" altLang="en-US" dirty="0"/>
          </a:p>
        </p:txBody>
      </p:sp>
    </p:spTree>
    <p:extLst>
      <p:ext uri="{BB962C8B-B14F-4D97-AF65-F5344CB8AC3E}">
        <p14:creationId xmlns:p14="http://schemas.microsoft.com/office/powerpoint/2010/main" val="1323744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any </a:t>
            </a:r>
            <a:r>
              <a:rPr lang="en-GB" dirty="0" err="1"/>
              <a:t>Sch</a:t>
            </a:r>
            <a:r>
              <a:rPr lang="en-GB" dirty="0"/>
              <a:t> A mentors how they managed the move up to 72% teaching timetable </a:t>
            </a:r>
          </a:p>
          <a:p>
            <a:r>
              <a:rPr lang="en-GB" dirty="0"/>
              <a:t>See Appendix 20 </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4</a:t>
            </a:fld>
            <a:endParaRPr lang="en-GB" altLang="en-US" dirty="0"/>
          </a:p>
        </p:txBody>
      </p:sp>
    </p:spTree>
    <p:extLst>
      <p:ext uri="{BB962C8B-B14F-4D97-AF65-F5344CB8AC3E}">
        <p14:creationId xmlns:p14="http://schemas.microsoft.com/office/powerpoint/2010/main" val="2901550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5</a:t>
            </a:fld>
            <a:endParaRPr lang="en-GB" altLang="en-US" dirty="0"/>
          </a:p>
        </p:txBody>
      </p:sp>
    </p:spTree>
    <p:extLst>
      <p:ext uri="{BB962C8B-B14F-4D97-AF65-F5344CB8AC3E}">
        <p14:creationId xmlns:p14="http://schemas.microsoft.com/office/powerpoint/2010/main" val="1287842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Any questions regarding completing R2? </a:t>
            </a:r>
          </a:p>
          <a:p>
            <a:r>
              <a:rPr lang="en-US" dirty="0">
                <a:latin typeface="Calibri"/>
                <a:cs typeface="Calibri"/>
              </a:rPr>
              <a:t>Reminder that it is on the same Excel spreadsheet.  Should be a copy in the RPTs' </a:t>
            </a:r>
            <a:r>
              <a:rPr lang="en-US" dirty="0" err="1">
                <a:latin typeface="Calibri"/>
                <a:cs typeface="Calibri"/>
              </a:rPr>
              <a:t>ePortfolio</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6</a:t>
            </a:fld>
            <a:endParaRPr lang="en-GB" altLang="en-US" dirty="0"/>
          </a:p>
        </p:txBody>
      </p:sp>
    </p:spTree>
    <p:extLst>
      <p:ext uri="{BB962C8B-B14F-4D97-AF65-F5344CB8AC3E}">
        <p14:creationId xmlns:p14="http://schemas.microsoft.com/office/powerpoint/2010/main" val="1858920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Reminder!</a:t>
            </a:r>
          </a:p>
          <a:p>
            <a:endParaRPr lang="en-GB" dirty="0"/>
          </a:p>
          <a:p>
            <a:r>
              <a:rPr lang="en-GB" dirty="0"/>
              <a:t>https://sitesb.reading.ac.uk/ioe-mentoring/  </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8</a:t>
            </a:fld>
            <a:endParaRPr lang="en-GB" altLang="en-US"/>
          </a:p>
        </p:txBody>
      </p:sp>
    </p:spTree>
    <p:extLst>
      <p:ext uri="{BB962C8B-B14F-4D97-AF65-F5344CB8AC3E}">
        <p14:creationId xmlns:p14="http://schemas.microsoft.com/office/powerpoint/2010/main" val="2742140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990">
              <a:defRPr/>
            </a:pPr>
            <a:r>
              <a:rPr lang="en-GB" dirty="0"/>
              <a:t>Completion of this training, including the mentor reflection, will result in </a:t>
            </a:r>
            <a:r>
              <a:rPr lang="en-GB" dirty="0" err="1"/>
              <a:t>UoR</a:t>
            </a:r>
            <a:r>
              <a:rPr lang="en-GB" dirty="0"/>
              <a:t> mentor certification. </a:t>
            </a:r>
            <a:r>
              <a:rPr lang="en-GB" altLang="en-US" dirty="0">
                <a:latin typeface="Aptos" panose="020B0004020202020204" pitchFamily="34" charset="0"/>
                <a:cs typeface="Segoe UI" panose="020B0502040204020203" pitchFamily="34" charset="0"/>
              </a:rPr>
              <a:t>Module 4 ‘Supporting Independence &amp; Specialism’ has started.  As you can see the mentor modules are aligned to the RPTs’ developmental stages.  </a:t>
            </a:r>
            <a:endParaRPr lang="en-GB" altLang="en-US" sz="900" dirty="0"/>
          </a:p>
          <a:p>
            <a:endParaRPr lang="en-GB" dirty="0"/>
          </a:p>
          <a:p>
            <a:r>
              <a:rPr lang="en-GB" dirty="0"/>
              <a:t>Any questions at this point about mentor training? </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9</a:t>
            </a:fld>
            <a:endParaRPr lang="en-GB" altLang="en-US" dirty="0"/>
          </a:p>
        </p:txBody>
      </p:sp>
    </p:spTree>
    <p:extLst>
      <p:ext uri="{BB962C8B-B14F-4D97-AF65-F5344CB8AC3E}">
        <p14:creationId xmlns:p14="http://schemas.microsoft.com/office/powerpoint/2010/main" val="3025777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support for planning that RPTs have had.  Any issues arisen from those who were </a:t>
            </a:r>
            <a:r>
              <a:rPr lang="en-GB" dirty="0" err="1"/>
              <a:t>Sch</a:t>
            </a:r>
            <a:r>
              <a:rPr lang="en-GB" dirty="0"/>
              <a:t> A mentors?</a:t>
            </a:r>
          </a:p>
          <a:p>
            <a:r>
              <a:rPr lang="en-GB" dirty="0"/>
              <a:t>Note that the forthcoming ITAP4 (18</a:t>
            </a:r>
            <a:r>
              <a:rPr lang="en-GB" baseline="30000" dirty="0"/>
              <a:t>th</a:t>
            </a:r>
            <a:r>
              <a:rPr lang="en-GB" dirty="0"/>
              <a:t> -20</a:t>
            </a:r>
            <a:r>
              <a:rPr lang="en-GB" baseline="30000" dirty="0"/>
              <a:t>th</a:t>
            </a:r>
            <a:r>
              <a:rPr lang="en-GB" dirty="0"/>
              <a:t> March) will focus on planning for progress and use of assessment.    </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11</a:t>
            </a:fld>
            <a:endParaRPr lang="en-GB" altLang="en-US" dirty="0"/>
          </a:p>
        </p:txBody>
      </p:sp>
    </p:spTree>
    <p:extLst>
      <p:ext uri="{BB962C8B-B14F-4D97-AF65-F5344CB8AC3E}">
        <p14:creationId xmlns:p14="http://schemas.microsoft.com/office/powerpoint/2010/main" val="1304502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400" y="1342840"/>
            <a:ext cx="11040000" cy="828000"/>
          </a:xfrm>
        </p:spPr>
        <p:txBody>
          <a:bodyPr/>
          <a:lstStyle>
            <a:lvl1pPr>
              <a:defRPr cap="none"/>
            </a:lvl1pPr>
          </a:lstStyle>
          <a:p>
            <a:r>
              <a:rPr lang="en-US" dirty="0"/>
              <a:t>Click to add title</a:t>
            </a:r>
            <a:endParaRPr lang="en-GB" dirty="0"/>
          </a:p>
        </p:txBody>
      </p:sp>
      <p:sp>
        <p:nvSpPr>
          <p:cNvPr id="5" name="Slide Number Placeholder 4"/>
          <p:cNvSpPr>
            <a:spLocks noGrp="1"/>
          </p:cNvSpPr>
          <p:nvPr>
            <p:ph type="sldNum" sz="quarter" idx="10"/>
          </p:nvPr>
        </p:nvSpPr>
        <p:spPr>
          <a:xfrm>
            <a:off x="10704702" y="6345352"/>
            <a:ext cx="901700" cy="252000"/>
          </a:xfrm>
        </p:spPr>
        <p:txBody>
          <a:bodyPr/>
          <a:lstStyle>
            <a:lvl1pPr>
              <a:defRPr/>
            </a:lvl1pPr>
          </a:lstStyle>
          <a:p>
            <a:fld id="{7D9A8A42-CDD3-483B-A525-DE73108F9D72}" type="slidenum">
              <a:rPr lang="en-GB" altLang="en-US"/>
              <a:pPr/>
              <a:t>‹#›</a:t>
            </a:fld>
            <a:endParaRPr lang="en-GB" altLang="en-US"/>
          </a:p>
        </p:txBody>
      </p:sp>
      <p:sp>
        <p:nvSpPr>
          <p:cNvPr id="6" name="Content Placeholder 2"/>
          <p:cNvSpPr>
            <a:spLocks noGrp="1"/>
          </p:cNvSpPr>
          <p:nvPr>
            <p:ph idx="11" hasCustomPrompt="1"/>
          </p:nvPr>
        </p:nvSpPr>
        <p:spPr>
          <a:xfrm>
            <a:off x="566400" y="2322040"/>
            <a:ext cx="5184000" cy="3951304"/>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p:cNvSpPr>
            <a:spLocks noGrp="1"/>
          </p:cNvSpPr>
          <p:nvPr>
            <p:ph idx="12" hasCustomPrompt="1"/>
          </p:nvPr>
        </p:nvSpPr>
        <p:spPr>
          <a:xfrm>
            <a:off x="6108436" y="2322040"/>
            <a:ext cx="5184000" cy="3951304"/>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5090379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6" name="Picture Placeholder 12"/>
          <p:cNvSpPr>
            <a:spLocks noGrp="1"/>
          </p:cNvSpPr>
          <p:nvPr>
            <p:ph type="pic" sz="quarter" idx="11"/>
          </p:nvPr>
        </p:nvSpPr>
        <p:spPr>
          <a:xfrm>
            <a:off x="0" y="0"/>
            <a:ext cx="12192000" cy="5664204"/>
          </a:xfrm>
          <a:solidFill>
            <a:schemeClr val="bg1"/>
          </a:solidFill>
          <a:ln>
            <a:noFill/>
          </a:ln>
        </p:spPr>
        <p:txBody>
          <a:bodyPr/>
          <a:lstStyle/>
          <a:p>
            <a:r>
              <a:rPr lang="en-US"/>
              <a:t>Click icon to add picture</a:t>
            </a:r>
            <a:endParaRPr lang="en-GB" dirty="0"/>
          </a:p>
        </p:txBody>
      </p:sp>
      <p:sp>
        <p:nvSpPr>
          <p:cNvPr id="14" name="Title 1"/>
          <p:cNvSpPr>
            <a:spLocks noGrp="1"/>
          </p:cNvSpPr>
          <p:nvPr>
            <p:ph type="title" hasCustomPrompt="1"/>
          </p:nvPr>
        </p:nvSpPr>
        <p:spPr>
          <a:xfrm>
            <a:off x="335360" y="5785870"/>
            <a:ext cx="11425269" cy="955498"/>
          </a:xfrm>
        </p:spPr>
        <p:txBody>
          <a:bodyPr wrap="square" anchor="t" anchorCtr="0"/>
          <a:lstStyle>
            <a:lvl1pPr>
              <a:lnSpc>
                <a:spcPct val="80000"/>
              </a:lnSpc>
              <a:defRPr sz="3600" cap="none">
                <a:solidFill>
                  <a:schemeClr val="bg1"/>
                </a:solidFill>
              </a:defRPr>
            </a:lvl1pPr>
          </a:lstStyle>
          <a:p>
            <a:r>
              <a:rPr lang="en-US" dirty="0"/>
              <a:t>Click to add title on up to two lines</a:t>
            </a:r>
            <a:endParaRPr lang="en-GB" dirty="0"/>
          </a:p>
        </p:txBody>
      </p:sp>
    </p:spTree>
    <p:extLst>
      <p:ext uri="{BB962C8B-B14F-4D97-AF65-F5344CB8AC3E}">
        <p14:creationId xmlns:p14="http://schemas.microsoft.com/office/powerpoint/2010/main" val="318466386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6" name="Picture Placeholder 12"/>
          <p:cNvSpPr>
            <a:spLocks noGrp="1"/>
          </p:cNvSpPr>
          <p:nvPr>
            <p:ph type="pic" sz="quarter" idx="11"/>
          </p:nvPr>
        </p:nvSpPr>
        <p:spPr>
          <a:xfrm>
            <a:off x="0" y="0"/>
            <a:ext cx="12192000" cy="5664204"/>
          </a:xfrm>
          <a:solidFill>
            <a:schemeClr val="bg1"/>
          </a:solidFill>
          <a:ln>
            <a:noFill/>
          </a:ln>
        </p:spPr>
        <p:txBody>
          <a:bodyPr/>
          <a:lstStyle/>
          <a:p>
            <a:r>
              <a:rPr lang="en-US"/>
              <a:t>Click icon to add picture</a:t>
            </a:r>
            <a:endParaRPr lang="en-GB" dirty="0"/>
          </a:p>
        </p:txBody>
      </p:sp>
      <p:sp>
        <p:nvSpPr>
          <p:cNvPr id="9" name="Title 1"/>
          <p:cNvSpPr>
            <a:spLocks noGrp="1"/>
          </p:cNvSpPr>
          <p:nvPr>
            <p:ph type="title" hasCustomPrompt="1"/>
          </p:nvPr>
        </p:nvSpPr>
        <p:spPr>
          <a:xfrm>
            <a:off x="335360" y="5785870"/>
            <a:ext cx="11425269" cy="955498"/>
          </a:xfrm>
        </p:spPr>
        <p:txBody>
          <a:bodyPr wrap="square" anchor="t" anchorCtr="0"/>
          <a:lstStyle>
            <a:lvl1pPr>
              <a:lnSpc>
                <a:spcPct val="80000"/>
              </a:lnSpc>
              <a:defRPr sz="3600" cap="none">
                <a:solidFill>
                  <a:schemeClr val="accent1"/>
                </a:solidFill>
              </a:defRPr>
            </a:lvl1pPr>
          </a:lstStyle>
          <a:p>
            <a:r>
              <a:rPr lang="en-US" dirty="0"/>
              <a:t>Click to add title on up to two lines</a:t>
            </a:r>
            <a:endParaRPr lang="en-GB" dirty="0"/>
          </a:p>
        </p:txBody>
      </p:sp>
    </p:spTree>
    <p:extLst>
      <p:ext uri="{BB962C8B-B14F-4D97-AF65-F5344CB8AC3E}">
        <p14:creationId xmlns:p14="http://schemas.microsoft.com/office/powerpoint/2010/main" val="332817063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Re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2" y="0"/>
            <a:ext cx="8127692"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8127692" y="0"/>
            <a:ext cx="4060800" cy="6877404"/>
          </a:xfrm>
          <a:prstGeom prst="rect">
            <a:avLst/>
          </a:prstGeom>
          <a:solidFill>
            <a:schemeClr val="accent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hasCustomPrompt="1"/>
          </p:nvPr>
        </p:nvSpPr>
        <p:spPr>
          <a:xfrm>
            <a:off x="8400256" y="332656"/>
            <a:ext cx="3456384" cy="1730144"/>
          </a:xfrm>
        </p:spPr>
        <p:txBody>
          <a:bodyPr wrap="square"/>
          <a:lstStyle>
            <a:lvl1pPr>
              <a:lnSpc>
                <a:spcPct val="80000"/>
              </a:lnSpc>
              <a:defRPr sz="3200" cap="none">
                <a:solidFill>
                  <a:schemeClr val="bg1"/>
                </a:solidFill>
              </a:defRPr>
            </a:lvl1pPr>
          </a:lstStyle>
          <a:p>
            <a:r>
              <a:rPr lang="en-US" dirty="0"/>
              <a:t>Click to add title</a:t>
            </a:r>
            <a:endParaRPr lang="en-GB" dirty="0"/>
          </a:p>
        </p:txBody>
      </p:sp>
      <p:sp>
        <p:nvSpPr>
          <p:cNvPr id="9" name="Content Placeholder 2"/>
          <p:cNvSpPr>
            <a:spLocks noGrp="1"/>
          </p:cNvSpPr>
          <p:nvPr>
            <p:ph idx="1" hasCustomPrompt="1"/>
          </p:nvPr>
        </p:nvSpPr>
        <p:spPr>
          <a:xfrm>
            <a:off x="8400256" y="2214000"/>
            <a:ext cx="3456384" cy="4383352"/>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605677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2" y="0"/>
            <a:ext cx="8127692"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8127692" y="0"/>
            <a:ext cx="4060800" cy="6877404"/>
          </a:xfrm>
          <a:prstGeom prst="rect">
            <a:avLst/>
          </a:prstGeom>
          <a:solidFill>
            <a:schemeClr val="tx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hasCustomPrompt="1"/>
          </p:nvPr>
        </p:nvSpPr>
        <p:spPr>
          <a:xfrm>
            <a:off x="8400256" y="332656"/>
            <a:ext cx="3456384" cy="1730144"/>
          </a:xfrm>
        </p:spPr>
        <p:txBody>
          <a:bodyPr wrap="square"/>
          <a:lstStyle>
            <a:lvl1pPr>
              <a:lnSpc>
                <a:spcPct val="80000"/>
              </a:lnSpc>
              <a:defRPr sz="3200" cap="none">
                <a:solidFill>
                  <a:schemeClr val="bg1"/>
                </a:solidFill>
              </a:defRPr>
            </a:lvl1pPr>
          </a:lstStyle>
          <a:p>
            <a:r>
              <a:rPr lang="en-US" dirty="0"/>
              <a:t>Click to add title</a:t>
            </a:r>
            <a:endParaRPr lang="en-GB" dirty="0"/>
          </a:p>
        </p:txBody>
      </p:sp>
      <p:sp>
        <p:nvSpPr>
          <p:cNvPr id="9" name="Content Placeholder 2"/>
          <p:cNvSpPr>
            <a:spLocks noGrp="1"/>
          </p:cNvSpPr>
          <p:nvPr>
            <p:ph idx="1" hasCustomPrompt="1"/>
          </p:nvPr>
        </p:nvSpPr>
        <p:spPr>
          <a:xfrm>
            <a:off x="8400256" y="2214000"/>
            <a:ext cx="3456384" cy="4383352"/>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4465384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2" y="0"/>
            <a:ext cx="8127692"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8127692" y="0"/>
            <a:ext cx="4060800" cy="6877404"/>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hasCustomPrompt="1"/>
          </p:nvPr>
        </p:nvSpPr>
        <p:spPr>
          <a:xfrm>
            <a:off x="8400256" y="332656"/>
            <a:ext cx="3456384" cy="1730144"/>
          </a:xfrm>
        </p:spPr>
        <p:txBody>
          <a:bodyPr wrap="square"/>
          <a:lstStyle>
            <a:lvl1pPr>
              <a:lnSpc>
                <a:spcPct val="80000"/>
              </a:lnSpc>
              <a:defRPr sz="3200" cap="none">
                <a:solidFill>
                  <a:schemeClr val="accent1"/>
                </a:solidFill>
              </a:defRPr>
            </a:lvl1pPr>
          </a:lstStyle>
          <a:p>
            <a:r>
              <a:rPr lang="en-US" dirty="0"/>
              <a:t>Click to add title</a:t>
            </a:r>
            <a:endParaRPr lang="en-GB" dirty="0"/>
          </a:p>
        </p:txBody>
      </p:sp>
      <p:sp>
        <p:nvSpPr>
          <p:cNvPr id="7" name="Content Placeholder 5"/>
          <p:cNvSpPr>
            <a:spLocks noGrp="1"/>
          </p:cNvSpPr>
          <p:nvPr>
            <p:ph sz="quarter" idx="12" hasCustomPrompt="1"/>
          </p:nvPr>
        </p:nvSpPr>
        <p:spPr>
          <a:xfrm>
            <a:off x="8400256" y="2214000"/>
            <a:ext cx="3456384" cy="4383352"/>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716924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Timetable (Colour)">
    <p:spTree>
      <p:nvGrpSpPr>
        <p:cNvPr id="1" name=""/>
        <p:cNvGrpSpPr/>
        <p:nvPr/>
      </p:nvGrpSpPr>
      <p:grpSpPr>
        <a:xfrm>
          <a:off x="0" y="0"/>
          <a:ext cx="0" cy="0"/>
          <a:chOff x="0" y="0"/>
          <a:chExt cx="0" cy="0"/>
        </a:xfrm>
      </p:grpSpPr>
      <p:sp>
        <p:nvSpPr>
          <p:cNvPr id="3" name="Rectangle 2"/>
          <p:cNvSpPr/>
          <p:nvPr userDrawn="1"/>
        </p:nvSpPr>
        <p:spPr bwMode="hidden">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7" name="Rectangle 6"/>
          <p:cNvSpPr/>
          <p:nvPr userDrawn="1"/>
        </p:nvSpPr>
        <p:spPr bwMode="auto">
          <a:xfrm>
            <a:off x="0" y="1196752"/>
            <a:ext cx="12192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335360" y="188640"/>
            <a:ext cx="11425269" cy="955498"/>
          </a:xfrm>
        </p:spPr>
        <p:txBody>
          <a:bodyPr wrap="square" anchor="b" anchorCtr="0"/>
          <a:lstStyle>
            <a:lvl1pPr>
              <a:lnSpc>
                <a:spcPct val="80000"/>
              </a:lnSpc>
              <a:defRPr sz="3600" cap="none" baseline="0">
                <a:solidFill>
                  <a:schemeClr val="bg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335360" y="1484784"/>
            <a:ext cx="11425269" cy="5134186"/>
          </a:xfrm>
        </p:spPr>
        <p:txBody>
          <a:bodyPr/>
          <a:lstStyle/>
          <a:p>
            <a:r>
              <a:rPr lang="en-US"/>
              <a:t>Click icon to add table</a:t>
            </a:r>
            <a:endParaRPr lang="en-GB" dirty="0"/>
          </a:p>
        </p:txBody>
      </p:sp>
    </p:spTree>
    <p:extLst>
      <p:ext uri="{BB962C8B-B14F-4D97-AF65-F5344CB8AC3E}">
        <p14:creationId xmlns:p14="http://schemas.microsoft.com/office/powerpoint/2010/main" val="403731190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Timetable (Grey)">
    <p:spTree>
      <p:nvGrpSpPr>
        <p:cNvPr id="1" name=""/>
        <p:cNvGrpSpPr/>
        <p:nvPr/>
      </p:nvGrpSpPr>
      <p:grpSpPr>
        <a:xfrm>
          <a:off x="0" y="0"/>
          <a:ext cx="0" cy="0"/>
          <a:chOff x="0" y="0"/>
          <a:chExt cx="0" cy="0"/>
        </a:xfrm>
      </p:grpSpPr>
      <p:sp>
        <p:nvSpPr>
          <p:cNvPr id="3" name="Rectangle 2"/>
          <p:cNvSpPr/>
          <p:nvPr userDrawn="1"/>
        </p:nvSpPr>
        <p:spPr bwMode="hidden">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7" name="Rectangle 6"/>
          <p:cNvSpPr/>
          <p:nvPr userDrawn="1"/>
        </p:nvSpPr>
        <p:spPr bwMode="auto">
          <a:xfrm>
            <a:off x="0" y="1196752"/>
            <a:ext cx="12192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335360" y="188640"/>
            <a:ext cx="11425269" cy="955498"/>
          </a:xfrm>
        </p:spPr>
        <p:txBody>
          <a:bodyPr wrap="square" anchor="b" anchorCtr="0"/>
          <a:lstStyle>
            <a:lvl1pPr>
              <a:lnSpc>
                <a:spcPct val="80000"/>
              </a:lnSpc>
              <a:defRPr sz="3600" cap="none" baseline="0">
                <a:solidFill>
                  <a:schemeClr val="bg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335360" y="1484784"/>
            <a:ext cx="11425269" cy="5134186"/>
          </a:xfrm>
        </p:spPr>
        <p:txBody>
          <a:bodyPr/>
          <a:lstStyle/>
          <a:p>
            <a:r>
              <a:rPr lang="en-US"/>
              <a:t>Click icon to add table</a:t>
            </a:r>
            <a:endParaRPr lang="en-GB"/>
          </a:p>
        </p:txBody>
      </p:sp>
    </p:spTree>
    <p:extLst>
      <p:ext uri="{BB962C8B-B14F-4D97-AF65-F5344CB8AC3E}">
        <p14:creationId xmlns:p14="http://schemas.microsoft.com/office/powerpoint/2010/main" val="178512318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userDrawn="1">
  <p:cSld name="Timetable (White)">
    <p:spTree>
      <p:nvGrpSpPr>
        <p:cNvPr id="1" name=""/>
        <p:cNvGrpSpPr/>
        <p:nvPr/>
      </p:nvGrpSpPr>
      <p:grpSpPr>
        <a:xfrm>
          <a:off x="0" y="0"/>
          <a:ext cx="0" cy="0"/>
          <a:chOff x="0" y="0"/>
          <a:chExt cx="0" cy="0"/>
        </a:xfrm>
      </p:grpSpPr>
      <p:sp>
        <p:nvSpPr>
          <p:cNvPr id="3" name="Rectangle 2"/>
          <p:cNvSpPr/>
          <p:nvPr userDrawn="1"/>
        </p:nvSpPr>
        <p:spPr bwMode="hidden">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7" name="Rectangle 6"/>
          <p:cNvSpPr/>
          <p:nvPr userDrawn="1"/>
        </p:nvSpPr>
        <p:spPr bwMode="auto">
          <a:xfrm>
            <a:off x="0" y="1196752"/>
            <a:ext cx="12192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335360" y="188640"/>
            <a:ext cx="11425269" cy="955498"/>
          </a:xfrm>
        </p:spPr>
        <p:txBody>
          <a:bodyPr wrap="square" anchor="b" anchorCtr="0"/>
          <a:lstStyle>
            <a:lvl1pPr>
              <a:lnSpc>
                <a:spcPct val="80000"/>
              </a:lnSpc>
              <a:defRPr sz="3600" cap="none" baseline="0">
                <a:solidFill>
                  <a:schemeClr val="accent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335360" y="1484784"/>
            <a:ext cx="11425269" cy="5134186"/>
          </a:xfrm>
        </p:spPr>
        <p:txBody>
          <a:bodyPr/>
          <a:lstStyle/>
          <a:p>
            <a:r>
              <a:rPr lang="en-US"/>
              <a:t>Click icon to add table</a:t>
            </a:r>
            <a:endParaRPr lang="en-GB" dirty="0"/>
          </a:p>
        </p:txBody>
      </p:sp>
    </p:spTree>
    <p:extLst>
      <p:ext uri="{BB962C8B-B14F-4D97-AF65-F5344CB8AC3E}">
        <p14:creationId xmlns:p14="http://schemas.microsoft.com/office/powerpoint/2010/main" val="178512318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pPr>
              <a:spcAft>
                <a:spcPts val="0"/>
              </a:spcAft>
            </a:pPr>
            <a:fld id="{00000000-1234-1234-1234-123412341234}" type="slidenum">
              <a:rPr lang="en-US" smtClean="0"/>
              <a:pPr>
                <a:spcAft>
                  <a:spcPts val="0"/>
                </a:spcAft>
              </a:pPr>
              <a:t>‹#›</a:t>
            </a:fld>
            <a:endParaRPr lang="en-US"/>
          </a:p>
        </p:txBody>
      </p:sp>
    </p:spTree>
    <p:extLst>
      <p:ext uri="{BB962C8B-B14F-4D97-AF65-F5344CB8AC3E}">
        <p14:creationId xmlns:p14="http://schemas.microsoft.com/office/powerpoint/2010/main" val="18985870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p:bg>
      <p:bgPr>
        <a:solidFill>
          <a:srgbClr val="FDE6AB"/>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400" y="1342840"/>
            <a:ext cx="11040000" cy="828000"/>
          </a:xfrm>
        </p:spPr>
        <p:txBody>
          <a:bodyPr/>
          <a:lstStyle>
            <a:lvl1pPr>
              <a:defRPr cap="none"/>
            </a:lvl1pPr>
          </a:lstStyle>
          <a:p>
            <a:r>
              <a:rPr lang="en-US" dirty="0"/>
              <a:t>Click to add title</a:t>
            </a:r>
            <a:endParaRPr lang="en-GB" dirty="0"/>
          </a:p>
        </p:txBody>
      </p:sp>
      <p:sp>
        <p:nvSpPr>
          <p:cNvPr id="6" name="Content Placeholder 2"/>
          <p:cNvSpPr>
            <a:spLocks noGrp="1"/>
          </p:cNvSpPr>
          <p:nvPr>
            <p:ph idx="11" hasCustomPrompt="1"/>
          </p:nvPr>
        </p:nvSpPr>
        <p:spPr>
          <a:xfrm>
            <a:off x="566400" y="2322040"/>
            <a:ext cx="5184000" cy="3951304"/>
          </a:xfrm>
        </p:spPr>
        <p:txBody>
          <a:bodyPr/>
          <a:lstStyle>
            <a:lvl1pPr>
              <a:buClr>
                <a:schemeClr val="tx2"/>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p:cNvSpPr>
            <a:spLocks noGrp="1"/>
          </p:cNvSpPr>
          <p:nvPr>
            <p:ph idx="12" hasCustomPrompt="1"/>
          </p:nvPr>
        </p:nvSpPr>
        <p:spPr>
          <a:xfrm>
            <a:off x="6108436" y="2322040"/>
            <a:ext cx="5184000" cy="3951304"/>
          </a:xfrm>
        </p:spPr>
        <p:txBody>
          <a:bodyPr/>
          <a:lstStyle>
            <a:lvl1pPr>
              <a:buClrTx/>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Rectangle 13"/>
          <p:cNvSpPr>
            <a:spLocks noGrp="1" noChangeArrowheads="1"/>
          </p:cNvSpPr>
          <p:nvPr>
            <p:ph type="sldNum" sz="quarter" idx="4"/>
          </p:nvPr>
        </p:nvSpPr>
        <p:spPr bwMode="auto">
          <a:xfrm>
            <a:off x="10704702" y="6345352"/>
            <a:ext cx="9017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pic>
        <p:nvPicPr>
          <p:cNvPr id="12" name="Picture 53" descr="Device-blac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33002" y="437938"/>
            <a:ext cx="1560195" cy="510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88907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66400" y="2322040"/>
            <a:ext cx="11040000" cy="3960000"/>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p:cNvSpPr>
            <a:spLocks noGrp="1"/>
          </p:cNvSpPr>
          <p:nvPr>
            <p:ph type="sldNum" sz="quarter" idx="10"/>
          </p:nvPr>
        </p:nvSpPr>
        <p:spPr>
          <a:xfrm>
            <a:off x="10704702" y="6345352"/>
            <a:ext cx="901700" cy="252000"/>
          </a:xfrm>
        </p:spPr>
        <p:txBody>
          <a:bodyPr/>
          <a:lstStyle>
            <a:lvl1pPr>
              <a:defRPr/>
            </a:lvl1pPr>
          </a:lstStyle>
          <a:p>
            <a:fld id="{DCF6A46F-80AB-49F3-8C7E-9717ED945456}" type="slidenum">
              <a:rPr lang="en-GB" altLang="en-US"/>
              <a:pPr/>
              <a:t>‹#›</a:t>
            </a:fld>
            <a:endParaRPr lang="en-GB" altLang="en-US"/>
          </a:p>
        </p:txBody>
      </p:sp>
      <p:sp>
        <p:nvSpPr>
          <p:cNvPr id="5" name="Title 1"/>
          <p:cNvSpPr>
            <a:spLocks noGrp="1"/>
          </p:cNvSpPr>
          <p:nvPr>
            <p:ph type="title" hasCustomPrompt="1"/>
          </p:nvPr>
        </p:nvSpPr>
        <p:spPr>
          <a:xfrm>
            <a:off x="566400" y="1342840"/>
            <a:ext cx="11040000" cy="828000"/>
          </a:xfrm>
        </p:spPr>
        <p:txBody>
          <a:bodyPr/>
          <a:lstStyle>
            <a:lvl1pPr>
              <a:defRPr cap="none"/>
            </a:lvl1pPr>
          </a:lstStyle>
          <a:p>
            <a:r>
              <a:rPr lang="en-US" dirty="0"/>
              <a:t>Click to add title</a:t>
            </a:r>
            <a:endParaRPr lang="en-GB" dirty="0"/>
          </a:p>
        </p:txBody>
      </p:sp>
    </p:spTree>
    <p:extLst>
      <p:ext uri="{BB962C8B-B14F-4D97-AF65-F5344CB8AC3E}">
        <p14:creationId xmlns:p14="http://schemas.microsoft.com/office/powerpoint/2010/main" val="963104412"/>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DE6AB"/>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566400" y="1340768"/>
            <a:ext cx="11040000" cy="828000"/>
          </a:xfrm>
        </p:spPr>
        <p:txBody>
          <a:bodyPr/>
          <a:lstStyle>
            <a:lvl1pPr>
              <a:defRPr cap="none"/>
            </a:lvl1pPr>
          </a:lstStyle>
          <a:p>
            <a:r>
              <a:rPr lang="en-US" dirty="0"/>
              <a:t>Click to add title</a:t>
            </a:r>
            <a:endParaRPr lang="en-GB" dirty="0"/>
          </a:p>
        </p:txBody>
      </p:sp>
      <p:sp>
        <p:nvSpPr>
          <p:cNvPr id="8" name="Rectangle 13"/>
          <p:cNvSpPr>
            <a:spLocks noGrp="1" noChangeArrowheads="1"/>
          </p:cNvSpPr>
          <p:nvPr>
            <p:ph type="sldNum" sz="quarter" idx="4"/>
          </p:nvPr>
        </p:nvSpPr>
        <p:spPr bwMode="auto">
          <a:xfrm>
            <a:off x="10704702" y="6343280"/>
            <a:ext cx="9017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pic>
        <p:nvPicPr>
          <p:cNvPr id="10" name="Picture 53" descr="Device-blac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33002" y="437938"/>
            <a:ext cx="1560195" cy="510921"/>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p:cNvSpPr>
            <a:spLocks noGrp="1"/>
          </p:cNvSpPr>
          <p:nvPr>
            <p:ph idx="11" hasCustomPrompt="1"/>
          </p:nvPr>
        </p:nvSpPr>
        <p:spPr>
          <a:xfrm>
            <a:off x="566400" y="2319968"/>
            <a:ext cx="11040000" cy="3951304"/>
          </a:xfrm>
        </p:spPr>
        <p:txBody>
          <a:bodyPr/>
          <a:lstStyle>
            <a:lvl1pPr>
              <a:buClr>
                <a:schemeClr val="tx2"/>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4707940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preserve="1" userDrawn="1">
  <p:cSld name="Title Slide (Grey)">
    <p:bg>
      <p:bgPr>
        <a:solidFill>
          <a:srgbClr val="FDE6AB"/>
        </a:solidFill>
        <a:effectLst/>
      </p:bgPr>
    </p:bg>
    <p:spTree>
      <p:nvGrpSpPr>
        <p:cNvPr id="1" name=""/>
        <p:cNvGrpSpPr/>
        <p:nvPr/>
      </p:nvGrpSpPr>
      <p:grpSpPr>
        <a:xfrm>
          <a:off x="0" y="0"/>
          <a:ext cx="0" cy="0"/>
          <a:chOff x="0" y="0"/>
          <a:chExt cx="0" cy="0"/>
        </a:xfrm>
      </p:grpSpPr>
      <p:sp>
        <p:nvSpPr>
          <p:cNvPr id="3083" name="Rectangle 11"/>
          <p:cNvSpPr>
            <a:spLocks noGrp="1" noChangeArrowheads="1"/>
          </p:cNvSpPr>
          <p:nvPr>
            <p:ph type="ctrTitle" hasCustomPrompt="1"/>
          </p:nvPr>
        </p:nvSpPr>
        <p:spPr>
          <a:xfrm>
            <a:off x="566400" y="1143000"/>
            <a:ext cx="11040000" cy="919800"/>
          </a:xfrm>
        </p:spPr>
        <p:txBody>
          <a:bodyPr wrap="square"/>
          <a:lstStyle>
            <a:lvl1pPr>
              <a:lnSpc>
                <a:spcPct val="90000"/>
              </a:lnSpc>
              <a:tabLst>
                <a:tab pos="4038600" algn="l"/>
              </a:tabLst>
              <a:defRPr sz="3800" cap="none" baseline="0">
                <a:solidFill>
                  <a:sysClr val="windowText" lastClr="000000"/>
                </a:solidFill>
              </a:defRPr>
            </a:lvl1pPr>
          </a:lstStyle>
          <a:p>
            <a:pPr lvl="0"/>
            <a:r>
              <a:rPr lang="en-US" dirty="0"/>
              <a:t>Click to add title</a:t>
            </a:r>
            <a:endParaRPr lang="en-GB" altLang="en-US" noProof="0" dirty="0"/>
          </a:p>
        </p:txBody>
      </p:sp>
      <p:sp>
        <p:nvSpPr>
          <p:cNvPr id="3084" name="Rectangle 12"/>
          <p:cNvSpPr>
            <a:spLocks noGrp="1" noChangeArrowheads="1"/>
          </p:cNvSpPr>
          <p:nvPr>
            <p:ph type="subTitle" idx="1" hasCustomPrompt="1"/>
          </p:nvPr>
        </p:nvSpPr>
        <p:spPr>
          <a:xfrm>
            <a:off x="566400" y="4653136"/>
            <a:ext cx="11040000" cy="925512"/>
          </a:xfrm>
        </p:spPr>
        <p:txBody>
          <a:bodyPr/>
          <a:lstStyle>
            <a:lvl1pPr marL="0" indent="0">
              <a:buFontTx/>
              <a:buNone/>
              <a:defRPr sz="2400">
                <a:solidFill>
                  <a:sysClr val="windowText" lastClr="000000"/>
                </a:solidFill>
              </a:defRPr>
            </a:lvl1pPr>
          </a:lstStyle>
          <a:p>
            <a:pPr lvl="0"/>
            <a:r>
              <a:rPr lang="en-US" altLang="en-US" noProof="0" dirty="0"/>
              <a:t>Click to add subtitle</a:t>
            </a:r>
            <a:endParaRPr lang="en-GB" altLang="en-US" noProof="0" dirty="0"/>
          </a:p>
        </p:txBody>
      </p:sp>
      <p:sp>
        <p:nvSpPr>
          <p:cNvPr id="29" name="Date Placeholder 1"/>
          <p:cNvSpPr>
            <a:spLocks noGrp="1"/>
          </p:cNvSpPr>
          <p:nvPr>
            <p:ph type="dt" sz="half" idx="2"/>
          </p:nvPr>
        </p:nvSpPr>
        <p:spPr>
          <a:xfrm>
            <a:off x="566400" y="6237312"/>
            <a:ext cx="2844800" cy="252000"/>
          </a:xfrm>
          <a:prstGeom prst="rect">
            <a:avLst/>
          </a:prstGeom>
        </p:spPr>
        <p:txBody>
          <a:bodyPr vert="horz" lIns="0" tIns="0" rIns="0" bIns="0" rtlCol="0" anchor="t" anchorCtr="0"/>
          <a:lstStyle>
            <a:lvl1pPr algn="l">
              <a:defRPr sz="1200">
                <a:solidFill>
                  <a:schemeClr val="tx2"/>
                </a:solidFill>
                <a:latin typeface="Arial" panose="020B0604020202020204" pitchFamily="34" charset="0"/>
                <a:cs typeface="Arial" panose="020B0604020202020204" pitchFamily="34" charset="0"/>
              </a:defRPr>
            </a:lvl1pPr>
          </a:lstStyle>
          <a:p>
            <a:r>
              <a:rPr lang="en-GB" dirty="0"/>
              <a:t>Wednesday, 11 June 2014</a:t>
            </a:r>
          </a:p>
        </p:txBody>
      </p:sp>
      <p:pic>
        <p:nvPicPr>
          <p:cNvPr id="15" name="Picture 4" descr="Background image of spiralling trails of light." title="Swirling light"/>
          <p:cNvPicPr>
            <a:picLocks noChangeAspect="1"/>
          </p:cNvPicPr>
          <p:nvPr userDrawn="1"/>
        </p:nvPicPr>
        <p:blipFill>
          <a:blip r:embed="rId2">
            <a:extLst>
              <a:ext uri="{28A0092B-C50C-407E-A947-70E740481C1C}">
                <a14:useLocalDpi xmlns:a14="http://schemas.microsoft.com/office/drawing/2010/main" val="0"/>
              </a:ext>
            </a:extLst>
          </a:blip>
          <a:srcRect l="13858" t="424" r="7953" b="22234"/>
          <a:stretch>
            <a:fillRect/>
          </a:stretch>
        </p:blipFill>
        <p:spPr bwMode="auto">
          <a:xfrm>
            <a:off x="0" y="2286000"/>
            <a:ext cx="12192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3" hasCustomPrompt="1"/>
          </p:nvPr>
        </p:nvSpPr>
        <p:spPr>
          <a:xfrm>
            <a:off x="556685" y="3"/>
            <a:ext cx="2442972" cy="805551"/>
          </a:xfrm>
          <a:solidFill>
            <a:srgbClr val="FDE6AB"/>
          </a:solidFill>
        </p:spPr>
        <p:txBody>
          <a:bodyPr wrap="square" lIns="72000" tIns="396000" rIns="72000" bIns="36000">
            <a:spAutoFit/>
          </a:bodyPr>
          <a:lstStyle>
            <a:lvl1pPr marL="0" indent="0">
              <a:buNone/>
              <a:defRPr sz="1200">
                <a:solidFill>
                  <a:sysClr val="windowText" lastClr="000000"/>
                </a:solidFill>
                <a:latin typeface="Arial Bold" panose="020B0704020202020204" pitchFamily="34" charset="0"/>
                <a:cs typeface="Arial Bold" panose="020B0704020202020204" pitchFamily="34" charset="0"/>
              </a:defRPr>
            </a:lvl1pPr>
          </a:lstStyle>
          <a:p>
            <a:pPr lvl="0"/>
            <a:r>
              <a:rPr lang="en-US" dirty="0"/>
              <a:t>Unit name here, max 2 line, adjust width of box if required</a:t>
            </a:r>
            <a:endParaRPr lang="en-GB" dirty="0"/>
          </a:p>
        </p:txBody>
      </p:sp>
      <p:sp>
        <p:nvSpPr>
          <p:cNvPr id="17" name="TextBox 16"/>
          <p:cNvSpPr txBox="1"/>
          <p:nvPr userDrawn="1"/>
        </p:nvSpPr>
        <p:spPr>
          <a:xfrm>
            <a:off x="566401" y="6646910"/>
            <a:ext cx="2688299"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Copyright University of Reading</a:t>
            </a:r>
          </a:p>
        </p:txBody>
      </p:sp>
      <p:sp>
        <p:nvSpPr>
          <p:cNvPr id="19" name="Rectangle 13"/>
          <p:cNvSpPr>
            <a:spLocks noGrp="1" noChangeArrowheads="1"/>
          </p:cNvSpPr>
          <p:nvPr>
            <p:ph type="sldNum" sz="quarter" idx="4"/>
          </p:nvPr>
        </p:nvSpPr>
        <p:spPr bwMode="auto">
          <a:xfrm>
            <a:off x="10704702" y="6237312"/>
            <a:ext cx="9017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pic>
        <p:nvPicPr>
          <p:cNvPr id="21" name="Picture 53" descr="Device-black"/>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033002" y="437938"/>
            <a:ext cx="1560195" cy="510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271880"/>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white)">
    <p:bg>
      <p:bgPr>
        <a:solidFill>
          <a:srgbClr val="FDE6AB"/>
        </a:solidFill>
        <a:effectLst/>
      </p:bgPr>
    </p:bg>
    <p:spTree>
      <p:nvGrpSpPr>
        <p:cNvPr id="1" name=""/>
        <p:cNvGrpSpPr/>
        <p:nvPr/>
      </p:nvGrpSpPr>
      <p:grpSpPr>
        <a:xfrm>
          <a:off x="0" y="0"/>
          <a:ext cx="0" cy="0"/>
          <a:chOff x="0" y="0"/>
          <a:chExt cx="0" cy="0"/>
        </a:xfrm>
      </p:grpSpPr>
      <p:sp>
        <p:nvSpPr>
          <p:cNvPr id="6" name="Content Placeholder 5"/>
          <p:cNvSpPr>
            <a:spLocks noGrp="1"/>
          </p:cNvSpPr>
          <p:nvPr>
            <p:ph sz="quarter" idx="11" hasCustomPrompt="1"/>
          </p:nvPr>
        </p:nvSpPr>
        <p:spPr>
          <a:xfrm>
            <a:off x="566400" y="476672"/>
            <a:ext cx="11040000" cy="5904656"/>
          </a:xfrm>
        </p:spPr>
        <p:txBody>
          <a:bodyPr/>
          <a:lstStyle>
            <a:lvl1pPr>
              <a:buClr>
                <a:schemeClr val="tx2"/>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1644977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preserve="1" userDrawn="1">
  <p:cSld name="1_Image and subtitle (Off-white)">
    <p:bg>
      <p:bgPr>
        <a:solidFill>
          <a:srgbClr val="FDE6AB"/>
        </a:solidFill>
        <a:effectLst/>
      </p:bgPr>
    </p:bg>
    <p:spTree>
      <p:nvGrpSpPr>
        <p:cNvPr id="1" name=""/>
        <p:cNvGrpSpPr/>
        <p:nvPr/>
      </p:nvGrpSpPr>
      <p:grpSpPr>
        <a:xfrm>
          <a:off x="0" y="0"/>
          <a:ext cx="0" cy="0"/>
          <a:chOff x="0" y="0"/>
          <a:chExt cx="0" cy="0"/>
        </a:xfrm>
      </p:grpSpPr>
      <p:sp>
        <p:nvSpPr>
          <p:cNvPr id="6" name="Picture Placeholder 12"/>
          <p:cNvSpPr>
            <a:spLocks noGrp="1"/>
          </p:cNvSpPr>
          <p:nvPr>
            <p:ph type="pic" sz="quarter" idx="11"/>
          </p:nvPr>
        </p:nvSpPr>
        <p:spPr>
          <a:xfrm>
            <a:off x="0" y="0"/>
            <a:ext cx="12192000" cy="5664204"/>
          </a:xfrm>
          <a:solidFill>
            <a:schemeClr val="bg1"/>
          </a:solidFill>
          <a:ln>
            <a:noFill/>
          </a:ln>
        </p:spPr>
        <p:txBody>
          <a:bodyPr/>
          <a:lstStyle/>
          <a:p>
            <a:r>
              <a:rPr lang="en-US"/>
              <a:t>Click icon to add picture</a:t>
            </a:r>
            <a:endParaRPr lang="en-GB" dirty="0"/>
          </a:p>
        </p:txBody>
      </p:sp>
      <p:sp>
        <p:nvSpPr>
          <p:cNvPr id="9" name="Title 1"/>
          <p:cNvSpPr>
            <a:spLocks noGrp="1"/>
          </p:cNvSpPr>
          <p:nvPr>
            <p:ph type="title" hasCustomPrompt="1"/>
          </p:nvPr>
        </p:nvSpPr>
        <p:spPr>
          <a:xfrm>
            <a:off x="335360" y="5785870"/>
            <a:ext cx="11521280" cy="955498"/>
          </a:xfrm>
        </p:spPr>
        <p:txBody>
          <a:bodyPr wrap="square" anchor="t" anchorCtr="0"/>
          <a:lstStyle>
            <a:lvl1pPr>
              <a:lnSpc>
                <a:spcPct val="80000"/>
              </a:lnSpc>
              <a:defRPr sz="3600" cap="none">
                <a:solidFill>
                  <a:schemeClr val="tx2"/>
                </a:solidFill>
              </a:defRPr>
            </a:lvl1pPr>
          </a:lstStyle>
          <a:p>
            <a:r>
              <a:rPr lang="en-US" dirty="0"/>
              <a:t>Click to add title</a:t>
            </a:r>
            <a:endParaRPr lang="en-GB" dirty="0"/>
          </a:p>
        </p:txBody>
      </p:sp>
    </p:spTree>
    <p:extLst>
      <p:ext uri="{BB962C8B-B14F-4D97-AF65-F5344CB8AC3E}">
        <p14:creationId xmlns:p14="http://schemas.microsoft.com/office/powerpoint/2010/main" val="113862558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PhAnim="0" preserve="1" userDrawn="1">
  <p:cSld name="1_Image and sidebar (off-white)">
    <p:bg>
      <p:bgPr>
        <a:solidFill>
          <a:srgbClr val="FDE6AB"/>
        </a:solidFill>
        <a:effectLst/>
      </p:bgPr>
    </p:bg>
    <p:spTree>
      <p:nvGrpSpPr>
        <p:cNvPr id="1" name=""/>
        <p:cNvGrpSpPr/>
        <p:nvPr/>
      </p:nvGrpSpPr>
      <p:grpSpPr>
        <a:xfrm>
          <a:off x="0" y="0"/>
          <a:ext cx="0" cy="0"/>
          <a:chOff x="0" y="0"/>
          <a:chExt cx="0" cy="0"/>
        </a:xfrm>
      </p:grpSpPr>
      <p:sp>
        <p:nvSpPr>
          <p:cNvPr id="6" name="Picture Placeholder 12"/>
          <p:cNvSpPr>
            <a:spLocks noGrp="1"/>
          </p:cNvSpPr>
          <p:nvPr>
            <p:ph type="pic" sz="quarter" idx="11"/>
          </p:nvPr>
        </p:nvSpPr>
        <p:spPr>
          <a:xfrm>
            <a:off x="2" y="0"/>
            <a:ext cx="8127692" cy="6877404"/>
          </a:xfrm>
          <a:solidFill>
            <a:schemeClr val="bg1"/>
          </a:solidFill>
          <a:ln>
            <a:noFill/>
          </a:ln>
        </p:spPr>
        <p:txBody>
          <a:bodyPr/>
          <a:lstStyle>
            <a:lvl1pPr>
              <a:buClrTx/>
              <a:defRPr/>
            </a:lvl1pPr>
          </a:lstStyle>
          <a:p>
            <a:r>
              <a:rPr lang="en-US"/>
              <a:t>Click icon to add picture</a:t>
            </a:r>
            <a:endParaRPr lang="en-GB" dirty="0"/>
          </a:p>
        </p:txBody>
      </p:sp>
      <p:sp>
        <p:nvSpPr>
          <p:cNvPr id="8" name="Title 1"/>
          <p:cNvSpPr>
            <a:spLocks noGrp="1"/>
          </p:cNvSpPr>
          <p:nvPr>
            <p:ph type="title" hasCustomPrompt="1"/>
          </p:nvPr>
        </p:nvSpPr>
        <p:spPr>
          <a:xfrm>
            <a:off x="8400256" y="332656"/>
            <a:ext cx="3456384" cy="1730144"/>
          </a:xfrm>
        </p:spPr>
        <p:txBody>
          <a:bodyPr wrap="square"/>
          <a:lstStyle>
            <a:lvl1pPr>
              <a:lnSpc>
                <a:spcPct val="80000"/>
              </a:lnSpc>
              <a:defRPr sz="3200" cap="none">
                <a:solidFill>
                  <a:schemeClr val="tx2"/>
                </a:solidFill>
              </a:defRPr>
            </a:lvl1pPr>
          </a:lstStyle>
          <a:p>
            <a:r>
              <a:rPr lang="en-US" dirty="0"/>
              <a:t>Click to add title</a:t>
            </a:r>
            <a:endParaRPr lang="en-GB" dirty="0"/>
          </a:p>
        </p:txBody>
      </p:sp>
      <p:sp>
        <p:nvSpPr>
          <p:cNvPr id="7" name="Content Placeholder 2"/>
          <p:cNvSpPr>
            <a:spLocks noGrp="1"/>
          </p:cNvSpPr>
          <p:nvPr>
            <p:ph idx="12" hasCustomPrompt="1"/>
          </p:nvPr>
        </p:nvSpPr>
        <p:spPr>
          <a:xfrm>
            <a:off x="8400256" y="2214000"/>
            <a:ext cx="3456384" cy="4383352"/>
          </a:xfrm>
        </p:spPr>
        <p:txBody>
          <a:bodyPr/>
          <a:lstStyle>
            <a:lvl1pPr>
              <a:buClrTx/>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5898473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PhAnim="0" preserve="1" userDrawn="1">
  <p:cSld name="Timetable (White)">
    <p:bg>
      <p:bgPr>
        <a:solidFill>
          <a:srgbClr val="FDE6AB"/>
        </a:solidFill>
        <a:effectLst/>
      </p:bgPr>
    </p:bg>
    <p:spTree>
      <p:nvGrpSpPr>
        <p:cNvPr id="1" name=""/>
        <p:cNvGrpSpPr/>
        <p:nvPr/>
      </p:nvGrpSpPr>
      <p:grpSpPr>
        <a:xfrm>
          <a:off x="0" y="0"/>
          <a:ext cx="0" cy="0"/>
          <a:chOff x="0" y="0"/>
          <a:chExt cx="0" cy="0"/>
        </a:xfrm>
      </p:grpSpPr>
      <p:sp>
        <p:nvSpPr>
          <p:cNvPr id="7" name="Rectangle 6"/>
          <p:cNvSpPr/>
          <p:nvPr userDrawn="1"/>
        </p:nvSpPr>
        <p:spPr bwMode="auto">
          <a:xfrm>
            <a:off x="0" y="1196752"/>
            <a:ext cx="12192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335360" y="188640"/>
            <a:ext cx="11425269" cy="955498"/>
          </a:xfrm>
        </p:spPr>
        <p:txBody>
          <a:bodyPr wrap="square" anchor="b" anchorCtr="0"/>
          <a:lstStyle>
            <a:lvl1pPr>
              <a:lnSpc>
                <a:spcPct val="80000"/>
              </a:lnSpc>
              <a:defRPr sz="3600" cap="none" baseline="0">
                <a:solidFill>
                  <a:schemeClr val="tx2"/>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335360" y="1484784"/>
            <a:ext cx="11425269" cy="5134186"/>
          </a:xfrm>
        </p:spPr>
        <p:txBody>
          <a:bodyPr/>
          <a:lstStyle/>
          <a:p>
            <a:r>
              <a:rPr lang="en-US"/>
              <a:t>Click icon to add table</a:t>
            </a:r>
            <a:endParaRPr lang="en-GB" dirty="0"/>
          </a:p>
        </p:txBody>
      </p:sp>
    </p:spTree>
    <p:extLst>
      <p:ext uri="{BB962C8B-B14F-4D97-AF65-F5344CB8AC3E}">
        <p14:creationId xmlns:p14="http://schemas.microsoft.com/office/powerpoint/2010/main" val="170475225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Grey)">
    <p:spTree>
      <p:nvGrpSpPr>
        <p:cNvPr id="1" name=""/>
        <p:cNvGrpSpPr/>
        <p:nvPr/>
      </p:nvGrpSpPr>
      <p:grpSpPr>
        <a:xfrm>
          <a:off x="0" y="0"/>
          <a:ext cx="0" cy="0"/>
          <a:chOff x="0" y="0"/>
          <a:chExt cx="0" cy="0"/>
        </a:xfrm>
      </p:grpSpPr>
      <p:sp>
        <p:nvSpPr>
          <p:cNvPr id="5" name="Rectangle 4"/>
          <p:cNvSpPr/>
          <p:nvPr userDrawn="1"/>
        </p:nvSpPr>
        <p:spPr bwMode="hidden">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2" name="Title 1"/>
          <p:cNvSpPr>
            <a:spLocks noGrp="1"/>
          </p:cNvSpPr>
          <p:nvPr>
            <p:ph type="title" hasCustomPrompt="1"/>
          </p:nvPr>
        </p:nvSpPr>
        <p:spPr>
          <a:xfrm>
            <a:off x="566400" y="1342840"/>
            <a:ext cx="11040000" cy="828000"/>
          </a:xfrm>
        </p:spPr>
        <p:txBody>
          <a:bodyPr/>
          <a:lstStyle>
            <a:lvl1pPr>
              <a:defRPr cap="none">
                <a:solidFill>
                  <a:schemeClr val="bg1"/>
                </a:solidFill>
              </a:defRPr>
            </a:lvl1pPr>
          </a:lstStyle>
          <a:p>
            <a:r>
              <a:rPr lang="en-US" dirty="0"/>
              <a:t>Click to add title</a:t>
            </a:r>
            <a:endParaRPr lang="en-GB" dirty="0"/>
          </a:p>
        </p:txBody>
      </p:sp>
      <p:sp>
        <p:nvSpPr>
          <p:cNvPr id="3" name="Content Placeholder 2"/>
          <p:cNvSpPr>
            <a:spLocks noGrp="1"/>
          </p:cNvSpPr>
          <p:nvPr>
            <p:ph idx="1" hasCustomPrompt="1"/>
          </p:nvPr>
        </p:nvSpPr>
        <p:spPr>
          <a:xfrm>
            <a:off x="566400" y="2322040"/>
            <a:ext cx="11040000"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p:cNvSpPr>
            <a:spLocks noGrp="1"/>
          </p:cNvSpPr>
          <p:nvPr>
            <p:ph type="sldNum" sz="quarter" idx="10"/>
          </p:nvPr>
        </p:nvSpPr>
        <p:spPr>
          <a:xfrm>
            <a:off x="10704702" y="6345352"/>
            <a:ext cx="901700" cy="252000"/>
          </a:xfrm>
        </p:spPr>
        <p:txBody>
          <a:bodyPr/>
          <a:lstStyle>
            <a:lvl1pPr>
              <a:defRPr>
                <a:solidFill>
                  <a:schemeClr val="bg1"/>
                </a:solidFill>
              </a:defRPr>
            </a:lvl1pPr>
          </a:lstStyle>
          <a:p>
            <a:fld id="{DCF6A46F-80AB-49F3-8C7E-9717ED945456}" type="slidenum">
              <a:rPr lang="en-GB" altLang="en-US" smtClean="0"/>
              <a:pPr/>
              <a:t>‹#›</a:t>
            </a:fld>
            <a:endParaRPr lang="en-GB" altLang="en-US" dirty="0"/>
          </a:p>
        </p:txBody>
      </p:sp>
      <p:pic>
        <p:nvPicPr>
          <p:cNvPr id="9" name="Picture 55" descr="White version of the University of Reading's logo." title="University of Reading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hidden">
          <a:xfrm>
            <a:off x="10033002" y="439662"/>
            <a:ext cx="1575546" cy="514125"/>
          </a:xfrm>
          <a:prstGeom prst="rect">
            <a:avLst/>
          </a:prstGeom>
          <a:noFill/>
          <a:ln>
            <a:noFill/>
          </a:ln>
        </p:spPr>
      </p:pic>
    </p:spTree>
    <p:extLst>
      <p:ext uri="{BB962C8B-B14F-4D97-AF65-F5344CB8AC3E}">
        <p14:creationId xmlns:p14="http://schemas.microsoft.com/office/powerpoint/2010/main" val="249850555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Grey)">
    <p:spTree>
      <p:nvGrpSpPr>
        <p:cNvPr id="1" name=""/>
        <p:cNvGrpSpPr/>
        <p:nvPr/>
      </p:nvGrpSpPr>
      <p:grpSpPr>
        <a:xfrm>
          <a:off x="0" y="0"/>
          <a:ext cx="0" cy="0"/>
          <a:chOff x="0" y="0"/>
          <a:chExt cx="0" cy="0"/>
        </a:xfrm>
      </p:grpSpPr>
      <p:sp>
        <p:nvSpPr>
          <p:cNvPr id="6" name="Rectangle 5"/>
          <p:cNvSpPr/>
          <p:nvPr userDrawn="1"/>
        </p:nvSpPr>
        <p:spPr bwMode="hidden">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2" name="Title 1"/>
          <p:cNvSpPr>
            <a:spLocks noGrp="1"/>
          </p:cNvSpPr>
          <p:nvPr>
            <p:ph type="title" hasCustomPrompt="1"/>
          </p:nvPr>
        </p:nvSpPr>
        <p:spPr>
          <a:xfrm>
            <a:off x="566400" y="1342840"/>
            <a:ext cx="11040000" cy="828000"/>
          </a:xfrm>
        </p:spPr>
        <p:txBody>
          <a:bodyPr/>
          <a:lstStyle>
            <a:lvl1pPr>
              <a:defRPr cap="none">
                <a:solidFill>
                  <a:schemeClr val="bg1"/>
                </a:solidFill>
              </a:defRPr>
            </a:lvl1pPr>
          </a:lstStyle>
          <a:p>
            <a:r>
              <a:rPr lang="en-US" dirty="0"/>
              <a:t>Click to add title</a:t>
            </a:r>
            <a:endParaRPr lang="en-GB" dirty="0"/>
          </a:p>
        </p:txBody>
      </p:sp>
      <p:sp>
        <p:nvSpPr>
          <p:cNvPr id="5" name="Slide Number Placeholder 4"/>
          <p:cNvSpPr>
            <a:spLocks noGrp="1"/>
          </p:cNvSpPr>
          <p:nvPr>
            <p:ph type="sldNum" sz="quarter" idx="10"/>
          </p:nvPr>
        </p:nvSpPr>
        <p:spPr>
          <a:xfrm>
            <a:off x="10704702" y="6345352"/>
            <a:ext cx="901700" cy="252000"/>
          </a:xfrm>
        </p:spPr>
        <p:txBody>
          <a:bodyPr/>
          <a:lstStyle>
            <a:lvl1pPr>
              <a:defRPr>
                <a:solidFill>
                  <a:schemeClr val="bg1"/>
                </a:solidFill>
              </a:defRPr>
            </a:lvl1pPr>
          </a:lstStyle>
          <a:p>
            <a:fld id="{7D9A8A42-CDD3-483B-A525-DE73108F9D72}" type="slidenum">
              <a:rPr lang="en-GB" altLang="en-US" smtClean="0"/>
              <a:pPr/>
              <a:t>‹#›</a:t>
            </a:fld>
            <a:endParaRPr lang="en-GB" altLang="en-US" dirty="0"/>
          </a:p>
        </p:txBody>
      </p:sp>
      <p:sp>
        <p:nvSpPr>
          <p:cNvPr id="9" name="Content Placeholder 2"/>
          <p:cNvSpPr>
            <a:spLocks noGrp="1"/>
          </p:cNvSpPr>
          <p:nvPr>
            <p:ph idx="11" hasCustomPrompt="1"/>
          </p:nvPr>
        </p:nvSpPr>
        <p:spPr>
          <a:xfrm>
            <a:off x="566400" y="2322040"/>
            <a:ext cx="5184000" cy="395505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idx="12" hasCustomPrompt="1"/>
          </p:nvPr>
        </p:nvSpPr>
        <p:spPr>
          <a:xfrm>
            <a:off x="6108436" y="2322040"/>
            <a:ext cx="5184000" cy="395505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1" name="Picture 55" descr="White version of the University of Reading's logo." title="University of Reading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hidden">
          <a:xfrm>
            <a:off x="10033002" y="439662"/>
            <a:ext cx="1575546" cy="514125"/>
          </a:xfrm>
          <a:prstGeom prst="rect">
            <a:avLst/>
          </a:prstGeom>
          <a:noFill/>
          <a:ln>
            <a:noFill/>
          </a:ln>
        </p:spPr>
      </p:pic>
    </p:spTree>
    <p:extLst>
      <p:ext uri="{BB962C8B-B14F-4D97-AF65-F5344CB8AC3E}">
        <p14:creationId xmlns:p14="http://schemas.microsoft.com/office/powerpoint/2010/main" val="164484830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userDrawn="1">
  <p:cSld name="Title Slide (Grey)">
    <p:bg>
      <p:bgPr>
        <a:solidFill>
          <a:schemeClr val="bg1"/>
        </a:solidFill>
        <a:effectLst/>
      </p:bgPr>
    </p:bg>
    <p:spTree>
      <p:nvGrpSpPr>
        <p:cNvPr id="1" name=""/>
        <p:cNvGrpSpPr/>
        <p:nvPr/>
      </p:nvGrpSpPr>
      <p:grpSpPr>
        <a:xfrm>
          <a:off x="0" y="0"/>
          <a:ext cx="0" cy="0"/>
          <a:chOff x="0" y="0"/>
          <a:chExt cx="0" cy="0"/>
        </a:xfrm>
      </p:grpSpPr>
      <p:sp>
        <p:nvSpPr>
          <p:cNvPr id="26" name="Rectangle 25"/>
          <p:cNvSpPr/>
          <p:nvPr/>
        </p:nvSpPr>
        <p:spPr bwMode="hidden">
          <a:xfrm>
            <a:off x="0" y="4572000"/>
            <a:ext cx="12192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23" name="Rectangle 22"/>
          <p:cNvSpPr/>
          <p:nvPr/>
        </p:nvSpPr>
        <p:spPr bwMode="hidden">
          <a:xfrm>
            <a:off x="0" y="0"/>
            <a:ext cx="12192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fontAlgn="auto">
              <a:spcBef>
                <a:spcPts val="0"/>
              </a:spcBef>
              <a:spcAft>
                <a:spcPts val="0"/>
              </a:spcAft>
              <a:defRPr/>
            </a:pPr>
            <a:endParaRPr lang="en-GB" sz="2000"/>
          </a:p>
        </p:txBody>
      </p:sp>
      <p:sp>
        <p:nvSpPr>
          <p:cNvPr id="3083" name="Rectangle 11"/>
          <p:cNvSpPr>
            <a:spLocks noGrp="1" noChangeArrowheads="1"/>
          </p:cNvSpPr>
          <p:nvPr>
            <p:ph type="ctrTitle" hasCustomPrompt="1"/>
          </p:nvPr>
        </p:nvSpPr>
        <p:spPr>
          <a:xfrm>
            <a:off x="566400" y="1143000"/>
            <a:ext cx="11040000" cy="919800"/>
          </a:xfrm>
        </p:spPr>
        <p:txBody>
          <a:bodyPr wrap="square"/>
          <a:lstStyle>
            <a:lvl1pPr>
              <a:lnSpc>
                <a:spcPct val="90000"/>
              </a:lnSpc>
              <a:tabLst>
                <a:tab pos="4038600" algn="l"/>
              </a:tabLst>
              <a:defRPr sz="3800" cap="none" baseline="0">
                <a:solidFill>
                  <a:schemeClr val="bg1"/>
                </a:solidFill>
              </a:defRPr>
            </a:lvl1pPr>
          </a:lstStyle>
          <a:p>
            <a:pPr lvl="0"/>
            <a:r>
              <a:rPr lang="en-US" altLang="en-US" noProof="0" dirty="0"/>
              <a:t>Click to add title</a:t>
            </a:r>
            <a:endParaRPr lang="en-GB" altLang="en-US" noProof="0" dirty="0"/>
          </a:p>
        </p:txBody>
      </p:sp>
      <p:sp>
        <p:nvSpPr>
          <p:cNvPr id="3084" name="Rectangle 12"/>
          <p:cNvSpPr>
            <a:spLocks noGrp="1" noChangeArrowheads="1"/>
          </p:cNvSpPr>
          <p:nvPr>
            <p:ph type="subTitle" idx="1" hasCustomPrompt="1"/>
          </p:nvPr>
        </p:nvSpPr>
        <p:spPr>
          <a:xfrm>
            <a:off x="566400" y="4653136"/>
            <a:ext cx="11040000" cy="925512"/>
          </a:xfrm>
        </p:spPr>
        <p:txBody>
          <a:bodyPr/>
          <a:lstStyle>
            <a:lvl1pPr marL="0" indent="0">
              <a:buFontTx/>
              <a:buNone/>
              <a:defRPr sz="2400">
                <a:solidFill>
                  <a:schemeClr val="bg1"/>
                </a:solidFill>
              </a:defRPr>
            </a:lvl1pPr>
          </a:lstStyle>
          <a:p>
            <a:pPr lvl="0"/>
            <a:r>
              <a:rPr lang="en-US" altLang="en-US" noProof="0" dirty="0"/>
              <a:t>Click to add subtitle</a:t>
            </a:r>
            <a:endParaRPr lang="en-GB" altLang="en-US" noProof="0" dirty="0"/>
          </a:p>
        </p:txBody>
      </p:sp>
      <p:sp>
        <p:nvSpPr>
          <p:cNvPr id="27" name="Rectangle 13"/>
          <p:cNvSpPr>
            <a:spLocks noGrp="1" noChangeArrowheads="1"/>
          </p:cNvSpPr>
          <p:nvPr>
            <p:ph type="sldNum" sz="quarter" idx="4"/>
          </p:nvPr>
        </p:nvSpPr>
        <p:spPr bwMode="auto">
          <a:xfrm>
            <a:off x="10704702" y="6237312"/>
            <a:ext cx="9017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sp>
        <p:nvSpPr>
          <p:cNvPr id="29" name="Date Placeholder 1"/>
          <p:cNvSpPr>
            <a:spLocks noGrp="1"/>
          </p:cNvSpPr>
          <p:nvPr>
            <p:ph type="dt" sz="half" idx="2"/>
          </p:nvPr>
        </p:nvSpPr>
        <p:spPr>
          <a:xfrm>
            <a:off x="566400" y="6237312"/>
            <a:ext cx="2844800" cy="252000"/>
          </a:xfrm>
          <a:prstGeom prst="rect">
            <a:avLst/>
          </a:prstGeom>
        </p:spPr>
        <p:txBody>
          <a:bodyPr vert="horz" lIns="0" tIns="0" rIns="0" bIns="0" rtlCol="0" anchor="t" anchorCtr="0"/>
          <a:lstStyle>
            <a:lvl1pPr algn="l">
              <a:defRPr sz="1200">
                <a:solidFill>
                  <a:schemeClr val="bg2"/>
                </a:solidFill>
                <a:latin typeface="Arial" panose="020B0604020202020204" pitchFamily="34" charset="0"/>
                <a:cs typeface="Arial" panose="020B0604020202020204" pitchFamily="34" charset="0"/>
              </a:defRPr>
            </a:lvl1pPr>
          </a:lstStyle>
          <a:p>
            <a:r>
              <a:rPr lang="en-GB" dirty="0"/>
              <a:t>Wednesday, 11 June 2014</a:t>
            </a:r>
          </a:p>
        </p:txBody>
      </p:sp>
      <p:pic>
        <p:nvPicPr>
          <p:cNvPr id="32" name="Picture 55" descr="White version of the University of Reading's logo." title="University of Reading logo"/>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hidden">
          <a:xfrm>
            <a:off x="10033002" y="439662"/>
            <a:ext cx="1575546" cy="514125"/>
          </a:xfrm>
          <a:prstGeom prst="rect">
            <a:avLst/>
          </a:prstGeom>
          <a:noFill/>
          <a:ln>
            <a:noFill/>
          </a:ln>
        </p:spPr>
      </p:pic>
      <p:pic>
        <p:nvPicPr>
          <p:cNvPr id="15" name="Picture 4" descr="Background image of spiralling trails of light." title="Swirling light"/>
          <p:cNvPicPr>
            <a:picLocks noChangeAspect="1"/>
          </p:cNvPicPr>
          <p:nvPr userDrawn="1"/>
        </p:nvPicPr>
        <p:blipFill>
          <a:blip r:embed="rId3">
            <a:extLst>
              <a:ext uri="{28A0092B-C50C-407E-A947-70E740481C1C}">
                <a14:useLocalDpi xmlns:a14="http://schemas.microsoft.com/office/drawing/2010/main" val="0"/>
              </a:ext>
            </a:extLst>
          </a:blip>
          <a:srcRect l="13858" t="424" r="7953" b="22234"/>
          <a:stretch>
            <a:fillRect/>
          </a:stretch>
        </p:blipFill>
        <p:spPr bwMode="auto">
          <a:xfrm>
            <a:off x="0" y="2286000"/>
            <a:ext cx="12192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3" hasCustomPrompt="1"/>
          </p:nvPr>
        </p:nvSpPr>
        <p:spPr>
          <a:xfrm>
            <a:off x="556685" y="3"/>
            <a:ext cx="2442971" cy="805551"/>
          </a:xfrm>
          <a:solidFill>
            <a:schemeClr val="accent1"/>
          </a:solidFill>
        </p:spPr>
        <p:txBody>
          <a:bodyPr wrap="square" lIns="72000" tIns="396000" rIns="72000" bIns="36000">
            <a:spAutoFit/>
          </a:bodyPr>
          <a:lstStyle>
            <a:lvl1pPr marL="0" indent="0">
              <a:buNone/>
              <a:defRPr sz="1200">
                <a:solidFill>
                  <a:schemeClr val="bg1"/>
                </a:solidFill>
                <a:latin typeface="Arial Bold" panose="020B0704020202020204" pitchFamily="34" charset="0"/>
                <a:cs typeface="Arial Bold" panose="020B0704020202020204" pitchFamily="34" charset="0"/>
              </a:defRPr>
            </a:lvl1pPr>
          </a:lstStyle>
          <a:p>
            <a:pPr lvl="0"/>
            <a:r>
              <a:rPr lang="en-US" dirty="0"/>
              <a:t>Unit name here, max 2 line, adjust width of box if required</a:t>
            </a:r>
            <a:endParaRPr lang="en-GB" dirty="0"/>
          </a:p>
        </p:txBody>
      </p:sp>
      <p:sp>
        <p:nvSpPr>
          <p:cNvPr id="17" name="TextBox 16"/>
          <p:cNvSpPr txBox="1"/>
          <p:nvPr userDrawn="1"/>
        </p:nvSpPr>
        <p:spPr>
          <a:xfrm>
            <a:off x="566401" y="6646910"/>
            <a:ext cx="2688299"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rPr>
              <a:t>Copyright University of Reading</a:t>
            </a: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Title Slide (Colour)">
    <p:bg>
      <p:bgPr>
        <a:solidFill>
          <a:schemeClr val="bg1"/>
        </a:solidFill>
        <a:effectLst/>
      </p:bgPr>
    </p:bg>
    <p:spTree>
      <p:nvGrpSpPr>
        <p:cNvPr id="1" name=""/>
        <p:cNvGrpSpPr/>
        <p:nvPr/>
      </p:nvGrpSpPr>
      <p:grpSpPr>
        <a:xfrm>
          <a:off x="0" y="0"/>
          <a:ext cx="0" cy="0"/>
          <a:chOff x="0" y="0"/>
          <a:chExt cx="0" cy="0"/>
        </a:xfrm>
      </p:grpSpPr>
      <p:sp>
        <p:nvSpPr>
          <p:cNvPr id="26" name="Rectangle 25"/>
          <p:cNvSpPr/>
          <p:nvPr userDrawn="1"/>
        </p:nvSpPr>
        <p:spPr bwMode="hidden">
          <a:xfrm>
            <a:off x="0" y="4572000"/>
            <a:ext cx="12192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23" name="Rectangle 22"/>
          <p:cNvSpPr/>
          <p:nvPr userDrawn="1"/>
        </p:nvSpPr>
        <p:spPr bwMode="hidden">
          <a:xfrm>
            <a:off x="0" y="0"/>
            <a:ext cx="12192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3084" name="Rectangle 12"/>
          <p:cNvSpPr>
            <a:spLocks noGrp="1" noChangeArrowheads="1"/>
          </p:cNvSpPr>
          <p:nvPr>
            <p:ph type="subTitle" idx="1" hasCustomPrompt="1"/>
          </p:nvPr>
        </p:nvSpPr>
        <p:spPr>
          <a:xfrm>
            <a:off x="566401" y="4653136"/>
            <a:ext cx="10560051" cy="925512"/>
          </a:xfrm>
        </p:spPr>
        <p:txBody>
          <a:bodyPr/>
          <a:lstStyle>
            <a:lvl1pPr marL="0" indent="0">
              <a:buFontTx/>
              <a:buNone/>
              <a:defRPr sz="2400">
                <a:solidFill>
                  <a:schemeClr val="bg1"/>
                </a:solidFill>
              </a:defRPr>
            </a:lvl1pPr>
          </a:lstStyle>
          <a:p>
            <a:pPr lvl="0"/>
            <a:r>
              <a:rPr lang="en-US" altLang="en-US" noProof="0" dirty="0"/>
              <a:t>Click to add subtitle</a:t>
            </a:r>
            <a:endParaRPr lang="en-GB" altLang="en-US" noProof="0" dirty="0"/>
          </a:p>
        </p:txBody>
      </p:sp>
      <p:sp>
        <p:nvSpPr>
          <p:cNvPr id="27" name="Rectangle 13"/>
          <p:cNvSpPr>
            <a:spLocks noGrp="1" noChangeArrowheads="1"/>
          </p:cNvSpPr>
          <p:nvPr>
            <p:ph type="sldNum" sz="quarter" idx="4"/>
          </p:nvPr>
        </p:nvSpPr>
        <p:spPr bwMode="auto">
          <a:xfrm>
            <a:off x="10704702" y="6237312"/>
            <a:ext cx="9017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sp>
        <p:nvSpPr>
          <p:cNvPr id="14" name="Rectangle 11"/>
          <p:cNvSpPr>
            <a:spLocks noGrp="1" noChangeArrowheads="1"/>
          </p:cNvSpPr>
          <p:nvPr>
            <p:ph type="ctrTitle" hasCustomPrompt="1"/>
          </p:nvPr>
        </p:nvSpPr>
        <p:spPr>
          <a:xfrm>
            <a:off x="566400" y="1143000"/>
            <a:ext cx="11040000" cy="919800"/>
          </a:xfrm>
        </p:spPr>
        <p:txBody>
          <a:bodyPr wrap="square"/>
          <a:lstStyle>
            <a:lvl1pPr>
              <a:lnSpc>
                <a:spcPct val="90000"/>
              </a:lnSpc>
              <a:tabLst>
                <a:tab pos="4038600" algn="l"/>
              </a:tabLst>
              <a:defRPr sz="3800" cap="none" baseline="0">
                <a:solidFill>
                  <a:schemeClr val="bg1"/>
                </a:solidFill>
              </a:defRPr>
            </a:lvl1pPr>
          </a:lstStyle>
          <a:p>
            <a:pPr lvl="0"/>
            <a:r>
              <a:rPr lang="en-US" altLang="en-US" noProof="0" dirty="0"/>
              <a:t>Click to add title</a:t>
            </a:r>
            <a:endParaRPr lang="en-GB" altLang="en-US" noProof="0" dirty="0"/>
          </a:p>
        </p:txBody>
      </p:sp>
      <p:sp>
        <p:nvSpPr>
          <p:cNvPr id="15" name="Text Placeholder 2"/>
          <p:cNvSpPr>
            <a:spLocks noGrp="1"/>
          </p:cNvSpPr>
          <p:nvPr>
            <p:ph type="body" sz="quarter" idx="13" hasCustomPrompt="1"/>
          </p:nvPr>
        </p:nvSpPr>
        <p:spPr>
          <a:xfrm>
            <a:off x="556685" y="3"/>
            <a:ext cx="2442972" cy="805551"/>
          </a:xfrm>
          <a:solidFill>
            <a:schemeClr val="accent1"/>
          </a:solidFill>
        </p:spPr>
        <p:txBody>
          <a:bodyPr wrap="square" lIns="72000" tIns="396000" rIns="72000" bIns="36000">
            <a:spAutoFit/>
          </a:bodyPr>
          <a:lstStyle>
            <a:lvl1pPr marL="0" indent="0">
              <a:buNone/>
              <a:defRPr sz="1200">
                <a:solidFill>
                  <a:schemeClr val="bg1"/>
                </a:solidFill>
                <a:latin typeface="Arial Bold" panose="020B0704020202020204" pitchFamily="34" charset="0"/>
                <a:cs typeface="Arial Bold" panose="020B0704020202020204" pitchFamily="34" charset="0"/>
              </a:defRPr>
            </a:lvl1pPr>
          </a:lstStyle>
          <a:p>
            <a:pPr lvl="0"/>
            <a:r>
              <a:rPr lang="en-US" dirty="0"/>
              <a:t>Unit name here, max 2 line, adjust width of box if required</a:t>
            </a:r>
            <a:endParaRPr lang="en-GB" dirty="0"/>
          </a:p>
        </p:txBody>
      </p:sp>
      <p:sp>
        <p:nvSpPr>
          <p:cNvPr id="17" name="Date Placeholder 1"/>
          <p:cNvSpPr>
            <a:spLocks noGrp="1"/>
          </p:cNvSpPr>
          <p:nvPr>
            <p:ph type="dt" sz="half" idx="2"/>
          </p:nvPr>
        </p:nvSpPr>
        <p:spPr>
          <a:xfrm>
            <a:off x="566400" y="6237312"/>
            <a:ext cx="2844800" cy="252000"/>
          </a:xfrm>
          <a:prstGeom prst="rect">
            <a:avLst/>
          </a:prstGeom>
        </p:spPr>
        <p:txBody>
          <a:bodyPr vert="horz" lIns="0" tIns="0" rIns="0" bIns="0" rtlCol="0" anchor="t" anchorCtr="0"/>
          <a:lstStyle>
            <a:lvl1pPr algn="l">
              <a:defRPr sz="1200">
                <a:solidFill>
                  <a:schemeClr val="bg2"/>
                </a:solidFill>
                <a:latin typeface="Arial" panose="020B0604020202020204" pitchFamily="34" charset="0"/>
                <a:cs typeface="Arial" panose="020B0604020202020204" pitchFamily="34" charset="0"/>
              </a:defRPr>
            </a:lvl1pPr>
          </a:lstStyle>
          <a:p>
            <a:r>
              <a:rPr lang="en-GB" dirty="0"/>
              <a:t>Wednesday, 11 June 2014</a:t>
            </a:r>
          </a:p>
        </p:txBody>
      </p:sp>
      <p:sp>
        <p:nvSpPr>
          <p:cNvPr id="19" name="TextBox 18"/>
          <p:cNvSpPr txBox="1"/>
          <p:nvPr userDrawn="1"/>
        </p:nvSpPr>
        <p:spPr>
          <a:xfrm>
            <a:off x="566401" y="6646910"/>
            <a:ext cx="2688299"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rPr>
              <a:t>Copyright University of Reading</a:t>
            </a:r>
          </a:p>
        </p:txBody>
      </p:sp>
      <p:pic>
        <p:nvPicPr>
          <p:cNvPr id="18" name="Picture 55" descr="White version of the University of Reading's logo." title="University of Reading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hidden">
          <a:xfrm>
            <a:off x="10033002" y="439662"/>
            <a:ext cx="1575546" cy="514125"/>
          </a:xfrm>
          <a:prstGeom prst="rect">
            <a:avLst/>
          </a:prstGeom>
          <a:noFill/>
          <a:ln>
            <a:noFill/>
          </a:ln>
        </p:spPr>
      </p:pic>
      <p:pic>
        <p:nvPicPr>
          <p:cNvPr id="21" name="Picture 4" descr="Background image of spiralling trails of light." title="Swirling light"/>
          <p:cNvPicPr>
            <a:picLocks noChangeAspect="1"/>
          </p:cNvPicPr>
          <p:nvPr userDrawn="1"/>
        </p:nvPicPr>
        <p:blipFill>
          <a:blip r:embed="rId3">
            <a:extLst>
              <a:ext uri="{28A0092B-C50C-407E-A947-70E740481C1C}">
                <a14:useLocalDpi xmlns:a14="http://schemas.microsoft.com/office/drawing/2010/main" val="0"/>
              </a:ext>
            </a:extLst>
          </a:blip>
          <a:srcRect l="13858" t="424" r="7953" b="22234"/>
          <a:stretch>
            <a:fillRect/>
          </a:stretch>
        </p:blipFill>
        <p:spPr bwMode="auto">
          <a:xfrm>
            <a:off x="0" y="2286000"/>
            <a:ext cx="12192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1051544"/>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6" name="Content Placeholder 5"/>
          <p:cNvSpPr>
            <a:spLocks noGrp="1"/>
          </p:cNvSpPr>
          <p:nvPr>
            <p:ph sz="quarter" idx="11" hasCustomPrompt="1"/>
          </p:nvPr>
        </p:nvSpPr>
        <p:spPr>
          <a:xfrm>
            <a:off x="566400" y="476672"/>
            <a:ext cx="11040000" cy="5904656"/>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899214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4" name="Content Placeholder 5"/>
          <p:cNvSpPr>
            <a:spLocks noGrp="1"/>
          </p:cNvSpPr>
          <p:nvPr>
            <p:ph sz="quarter" idx="11" hasCustomPrompt="1"/>
          </p:nvPr>
        </p:nvSpPr>
        <p:spPr>
          <a:xfrm>
            <a:off x="566400" y="476672"/>
            <a:ext cx="11040000" cy="5904656"/>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0921445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6" name="Picture Placeholder 12"/>
          <p:cNvSpPr>
            <a:spLocks noGrp="1"/>
          </p:cNvSpPr>
          <p:nvPr>
            <p:ph type="pic" sz="quarter" idx="11"/>
          </p:nvPr>
        </p:nvSpPr>
        <p:spPr>
          <a:xfrm>
            <a:off x="0" y="0"/>
            <a:ext cx="12192000" cy="5664204"/>
          </a:xfrm>
          <a:solidFill>
            <a:schemeClr val="bg1"/>
          </a:solidFill>
          <a:ln>
            <a:noFill/>
          </a:ln>
        </p:spPr>
        <p:txBody>
          <a:bodyPr/>
          <a:lstStyle/>
          <a:p>
            <a:r>
              <a:rPr lang="en-US"/>
              <a:t>Click icon to add picture</a:t>
            </a:r>
            <a:endParaRPr lang="en-GB" dirty="0"/>
          </a:p>
        </p:txBody>
      </p:sp>
      <p:sp>
        <p:nvSpPr>
          <p:cNvPr id="14" name="Title 1"/>
          <p:cNvSpPr>
            <a:spLocks noGrp="1"/>
          </p:cNvSpPr>
          <p:nvPr>
            <p:ph type="title" hasCustomPrompt="1"/>
          </p:nvPr>
        </p:nvSpPr>
        <p:spPr>
          <a:xfrm>
            <a:off x="335360" y="5785870"/>
            <a:ext cx="11425269" cy="955498"/>
          </a:xfrm>
        </p:spPr>
        <p:txBody>
          <a:bodyPr wrap="square" anchor="t" anchorCtr="0"/>
          <a:lstStyle>
            <a:lvl1pPr>
              <a:lnSpc>
                <a:spcPct val="80000"/>
              </a:lnSpc>
              <a:defRPr sz="3600" cap="none">
                <a:solidFill>
                  <a:schemeClr val="bg1"/>
                </a:solidFill>
              </a:defRPr>
            </a:lvl1pPr>
          </a:lstStyle>
          <a:p>
            <a:r>
              <a:rPr lang="en-US" dirty="0"/>
              <a:t>Click to add title on up to two lines</a:t>
            </a:r>
            <a:endParaRPr lang="en-GB" dirty="0"/>
          </a:p>
        </p:txBody>
      </p:sp>
    </p:spTree>
    <p:extLst>
      <p:ext uri="{BB962C8B-B14F-4D97-AF65-F5344CB8AC3E}">
        <p14:creationId xmlns:p14="http://schemas.microsoft.com/office/powerpoint/2010/main" val="328228258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79" name="Picture 55" descr="Colour version of the University of Reading's logo." title="University of Reading logo"/>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hidden">
          <a:xfrm>
            <a:off x="10033002" y="438150"/>
            <a:ext cx="1560195" cy="5109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26" name="Rectangle 2"/>
          <p:cNvSpPr>
            <a:spLocks noGrp="1" noChangeArrowheads="1"/>
          </p:cNvSpPr>
          <p:nvPr>
            <p:ph type="title"/>
          </p:nvPr>
        </p:nvSpPr>
        <p:spPr bwMode="auto">
          <a:xfrm>
            <a:off x="566400" y="1342840"/>
            <a:ext cx="1104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altLang="en-US" dirty="0"/>
              <a:t>Click to add title</a:t>
            </a:r>
            <a:endParaRPr lang="en-GB" altLang="en-US" dirty="0"/>
          </a:p>
        </p:txBody>
      </p:sp>
      <p:sp>
        <p:nvSpPr>
          <p:cNvPr id="1027" name="Rectangle 3"/>
          <p:cNvSpPr>
            <a:spLocks noGrp="1" noChangeArrowheads="1"/>
          </p:cNvSpPr>
          <p:nvPr>
            <p:ph type="body" idx="1"/>
          </p:nvPr>
        </p:nvSpPr>
        <p:spPr bwMode="auto">
          <a:xfrm>
            <a:off x="566400" y="2322040"/>
            <a:ext cx="11040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37" name="Rectangle 13"/>
          <p:cNvSpPr>
            <a:spLocks noGrp="1" noChangeArrowheads="1"/>
          </p:cNvSpPr>
          <p:nvPr>
            <p:ph type="sldNum" sz="quarter" idx="4"/>
          </p:nvPr>
        </p:nvSpPr>
        <p:spPr bwMode="auto">
          <a:xfrm>
            <a:off x="10704702" y="6345352"/>
            <a:ext cx="9017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spTree>
  </p:cSld>
  <p:clrMap bg1="lt1" tx1="dk1" bg2="lt2" tx2="dk2" accent1="accent1" accent2="accent2" accent3="accent3" accent4="accent4" accent5="accent5" accent6="accent6" hlink="hlink" folHlink="folHlink"/>
  <p:sldLayoutIdLst>
    <p:sldLayoutId id="2147483699" r:id="rId1"/>
    <p:sldLayoutId id="2147483697" r:id="rId2"/>
    <p:sldLayoutId id="2147483698" r:id="rId3"/>
    <p:sldLayoutId id="2147483700" r:id="rId4"/>
    <p:sldLayoutId id="2147483705" r:id="rId5"/>
    <p:sldLayoutId id="2147483696" r:id="rId6"/>
    <p:sldLayoutId id="2147483701" r:id="rId7"/>
    <p:sldLayoutId id="2147483702" r:id="rId8"/>
    <p:sldLayoutId id="2147483708" r:id="rId9"/>
    <p:sldLayoutId id="2147483713" r:id="rId10"/>
    <p:sldLayoutId id="2147483709" r:id="rId11"/>
    <p:sldLayoutId id="2147483710" r:id="rId12"/>
    <p:sldLayoutId id="2147483711" r:id="rId13"/>
    <p:sldLayoutId id="2147483712" r:id="rId14"/>
    <p:sldLayoutId id="2147483714" r:id="rId15"/>
    <p:sldLayoutId id="2147483715" r:id="rId16"/>
    <p:sldLayoutId id="2147483716" r:id="rId17"/>
    <p:sldLayoutId id="2147483746" r:id="rId18"/>
  </p:sldLayoutIdLst>
  <p:transition>
    <p:fade/>
  </p:transition>
  <p:hf hdr="0" ftr="0" dt="0"/>
  <p:txStyles>
    <p:titleStyle>
      <a:lvl1pPr algn="l" rtl="0" eaLnBrk="1" fontAlgn="base" hangingPunct="1">
        <a:spcBef>
          <a:spcPct val="0"/>
        </a:spcBef>
        <a:spcAft>
          <a:spcPct val="0"/>
        </a:spcAft>
        <a:defRPr sz="3800" b="0" cap="none" baseline="0">
          <a:solidFill>
            <a:schemeClr val="accent1"/>
          </a:solidFill>
          <a:latin typeface="Arial Bold" panose="020B0704020202020204" pitchFamily="34" charset="0"/>
          <a:ea typeface="+mj-ea"/>
          <a:cs typeface="Arial Bold" panose="020B0704020202020204" pitchFamily="34" charset="0"/>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p:titleStyle>
    <p:body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sz="2400" baseline="0">
          <a:solidFill>
            <a:schemeClr val="tx2"/>
          </a:solidFill>
          <a:latin typeface="Arial" panose="020B0604020202020204" pitchFamily="34" charset="0"/>
          <a:ea typeface="+mn-ea"/>
          <a:cs typeface="Arial" panose="020B0604020202020204" pitchFamily="34" charset="0"/>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400" baseline="0">
          <a:solidFill>
            <a:schemeClr val="tx2"/>
          </a:solidFill>
          <a:latin typeface="Arial" panose="020B0604020202020204" pitchFamily="34" charset="0"/>
          <a:cs typeface="Arial" panose="020B0604020202020204" pitchFamily="34" charset="0"/>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DE6AB"/>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66400" y="1370120"/>
            <a:ext cx="1104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dirty="0"/>
              <a:t>Click to add title</a:t>
            </a:r>
            <a:endParaRPr lang="en-GB" altLang="en-US" dirty="0"/>
          </a:p>
        </p:txBody>
      </p:sp>
      <p:sp>
        <p:nvSpPr>
          <p:cNvPr id="1027" name="Rectangle 3"/>
          <p:cNvSpPr>
            <a:spLocks noGrp="1" noChangeArrowheads="1"/>
          </p:cNvSpPr>
          <p:nvPr>
            <p:ph type="body" idx="1"/>
          </p:nvPr>
        </p:nvSpPr>
        <p:spPr bwMode="auto">
          <a:xfrm>
            <a:off x="566400" y="2349320"/>
            <a:ext cx="11040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9305449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30" r:id="rId3"/>
    <p:sldLayoutId id="2147483732" r:id="rId4"/>
    <p:sldLayoutId id="2147483738" r:id="rId5"/>
    <p:sldLayoutId id="2147483742" r:id="rId6"/>
    <p:sldLayoutId id="2147483745" r:id="rId7"/>
  </p:sldLayoutIdLst>
  <p:transition>
    <p:fade/>
  </p:transition>
  <p:hf hdr="0" ftr="0" dt="0"/>
  <p:txStyles>
    <p:titleStyle>
      <a:lvl1pPr algn="l" rtl="0" eaLnBrk="1" fontAlgn="base" hangingPunct="1">
        <a:spcBef>
          <a:spcPct val="0"/>
        </a:spcBef>
        <a:spcAft>
          <a:spcPct val="0"/>
        </a:spcAft>
        <a:defRPr sz="3800" b="0" cap="none" baseline="0">
          <a:solidFill>
            <a:schemeClr val="tx2"/>
          </a:solidFill>
          <a:latin typeface="Arial Bold" panose="020B0704020202020204" pitchFamily="34" charset="0"/>
          <a:ea typeface="+mj-ea"/>
          <a:cs typeface="Arial Bold" panose="020B0704020202020204" pitchFamily="34" charset="0"/>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p:titleStyle>
    <p:bodyStyle>
      <a:lvl1pPr marL="180000" marR="0" indent="-180000" algn="l" defTabSz="914400" rtl="0" eaLnBrk="1" fontAlgn="base" latinLnBrk="0" hangingPunct="1">
        <a:lnSpc>
          <a:spcPct val="100000"/>
        </a:lnSpc>
        <a:spcBef>
          <a:spcPct val="20000"/>
        </a:spcBef>
        <a:spcAft>
          <a:spcPct val="0"/>
        </a:spcAft>
        <a:buClrTx/>
        <a:buSzTx/>
        <a:buFont typeface="Arial" charset="0"/>
        <a:buChar char="•"/>
        <a:tabLst/>
        <a:defRPr sz="2400" baseline="0">
          <a:solidFill>
            <a:schemeClr val="tx2"/>
          </a:solidFill>
          <a:latin typeface="Arial" panose="020B0604020202020204" pitchFamily="34" charset="0"/>
          <a:ea typeface="+mn-ea"/>
          <a:cs typeface="Arial" panose="020B0604020202020204" pitchFamily="34" charset="0"/>
        </a:defRPr>
      </a:lvl1pPr>
      <a:lvl2pPr marL="54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400" baseline="0">
          <a:solidFill>
            <a:schemeClr val="tx2"/>
          </a:solidFill>
          <a:latin typeface="Arial" panose="020B0604020202020204" pitchFamily="34" charset="0"/>
          <a:cs typeface="Arial" panose="020B0604020202020204" pitchFamily="34" charset="0"/>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pescholar.com/insight/traditional-sport-to-concept-driven-curriculum-approach/"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drowningintheshallow.wordpress.com/2023/02/26/4ms-of-transformative-pe-curricula/"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hyperlink" Target="https://sitesb.reading.ac.uk/ioe-mentoring/" TargetMode="Externa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3871575" y="1133475"/>
            <a:ext cx="7725300" cy="957900"/>
          </a:xfrm>
        </p:spPr>
        <p:txBody>
          <a:bodyPr/>
          <a:lstStyle/>
          <a:p>
            <a:r>
              <a:rPr lang="en-GB" sz="2400" dirty="0">
                <a:latin typeface="Century Gothic"/>
                <a:cs typeface="Arial Bold"/>
              </a:rPr>
              <a:t>PE Professional Development Mentor Meeting</a:t>
            </a:r>
            <a:br>
              <a:rPr lang="en-GB" sz="2400" dirty="0">
                <a:latin typeface="Century Gothic"/>
              </a:rPr>
            </a:br>
            <a:r>
              <a:rPr lang="en-GB" sz="2400" dirty="0">
                <a:latin typeface="Century Gothic"/>
                <a:cs typeface="Arial Bold"/>
              </a:rPr>
              <a:t>(Mentor Curriculum 4.1)</a:t>
            </a:r>
            <a:endParaRPr lang="en-US" sz="2400" dirty="0">
              <a:cs typeface="Arial Bold"/>
            </a:endParaRPr>
          </a:p>
        </p:txBody>
      </p:sp>
      <p:sp>
        <p:nvSpPr>
          <p:cNvPr id="9" name="Subtitle 8"/>
          <p:cNvSpPr>
            <a:spLocks noGrp="1"/>
          </p:cNvSpPr>
          <p:nvPr>
            <p:ph type="subTitle" idx="1"/>
          </p:nvPr>
        </p:nvSpPr>
        <p:spPr>
          <a:xfrm>
            <a:off x="385425" y="5072236"/>
            <a:ext cx="11040000" cy="925512"/>
          </a:xfrm>
        </p:spPr>
        <p:txBody>
          <a:bodyPr/>
          <a:lstStyle/>
          <a:p>
            <a:r>
              <a:rPr lang="en-GB" dirty="0">
                <a:latin typeface="Century Gothic"/>
              </a:rPr>
              <a:t>11.3.25</a:t>
            </a:r>
            <a:endParaRPr lang="en-US" dirty="0"/>
          </a:p>
          <a:p>
            <a:r>
              <a:rPr lang="en-GB" dirty="0">
                <a:latin typeface="Century Gothic"/>
              </a:rPr>
              <a:t>Harvey Grout</a:t>
            </a:r>
            <a:endParaRPr lang="en-GB" dirty="0"/>
          </a:p>
          <a:p>
            <a:endParaRPr lang="en-GB" dirty="0"/>
          </a:p>
        </p:txBody>
      </p:sp>
      <p:sp>
        <p:nvSpPr>
          <p:cNvPr id="4" name="Slide Number Placeholder 3"/>
          <p:cNvSpPr>
            <a:spLocks noGrp="1"/>
          </p:cNvSpPr>
          <p:nvPr>
            <p:ph type="sldNum" sz="quarter" idx="4"/>
          </p:nvPr>
        </p:nvSpPr>
        <p:spPr/>
        <p:txBody>
          <a:bodyPr/>
          <a:lstStyle/>
          <a:p>
            <a:fld id="{44C01B32-D1A0-401C-8867-70456BBB1E87}" type="slidenum">
              <a:rPr lang="en-GB" altLang="en-US" smtClean="0"/>
              <a:pPr/>
              <a:t>1</a:t>
            </a:fld>
            <a:endParaRPr lang="en-GB" altLang="en-US" dirty="0"/>
          </a:p>
        </p:txBody>
      </p:sp>
      <p:sp>
        <p:nvSpPr>
          <p:cNvPr id="10" name="Text Placeholder 9"/>
          <p:cNvSpPr>
            <a:spLocks noGrp="1"/>
          </p:cNvSpPr>
          <p:nvPr>
            <p:ph type="body" sz="quarter" idx="13"/>
          </p:nvPr>
        </p:nvSpPr>
        <p:spPr>
          <a:xfrm>
            <a:off x="556685" y="3"/>
            <a:ext cx="2442971" cy="1064083"/>
          </a:xfrm>
        </p:spPr>
        <p:txBody>
          <a:bodyPr/>
          <a:lstStyle/>
          <a:p>
            <a:r>
              <a:rPr lang="en-GB" dirty="0">
                <a:latin typeface="Arial Bold"/>
                <a:cs typeface="Arial Bold"/>
              </a:rPr>
              <a:t>PGCE Secondary PE</a:t>
            </a:r>
            <a:endParaRPr lang="en-US" dirty="0">
              <a:latin typeface="Arial Bold"/>
              <a:cs typeface="Arial Bold"/>
            </a:endParaRPr>
          </a:p>
          <a:p>
            <a:r>
              <a:rPr lang="en-GB" dirty="0"/>
              <a:t>2024-25</a:t>
            </a:r>
          </a:p>
          <a:p>
            <a:endParaRPr lang="en-GB" dirty="0"/>
          </a:p>
        </p:txBody>
      </p:sp>
    </p:spTree>
    <p:extLst>
      <p:ext uri="{BB962C8B-B14F-4D97-AF65-F5344CB8AC3E}">
        <p14:creationId xmlns:p14="http://schemas.microsoft.com/office/powerpoint/2010/main" val="94167045"/>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98C9FD9-18A9-7285-180F-BEEC5DEF4D75}"/>
              </a:ext>
            </a:extLst>
          </p:cNvPr>
          <p:cNvSpPr>
            <a:spLocks noGrp="1"/>
          </p:cNvSpPr>
          <p:nvPr>
            <p:ph type="title"/>
          </p:nvPr>
        </p:nvSpPr>
        <p:spPr/>
        <p:txBody>
          <a:bodyPr>
            <a:normAutofit fontScale="90000"/>
          </a:bodyPr>
          <a:lstStyle/>
          <a:p>
            <a:r>
              <a:rPr lang="en-US" kern="100" dirty="0">
                <a:latin typeface="Calibri" panose="020F0502020204030204" pitchFamily="34" charset="0"/>
                <a:ea typeface="Calibri" panose="020F0502020204030204" pitchFamily="34" charset="0"/>
              </a:rPr>
              <a:t>Making the most of the opportunities Sch B can afford</a:t>
            </a:r>
            <a:br>
              <a:rPr lang="en-US" sz="4000" kern="100" dirty="0">
                <a:effectLst/>
                <a:latin typeface="Calibri" panose="020F0502020204030204" pitchFamily="34" charset="0"/>
                <a:ea typeface="Calibri" panose="020F0502020204030204" pitchFamily="34" charset="0"/>
                <a:cs typeface="Arial" panose="020B0604020202020204" pitchFamily="34" charset="0"/>
              </a:rPr>
            </a:br>
            <a:endParaRPr lang="en-GB" dirty="0"/>
          </a:p>
        </p:txBody>
      </p:sp>
      <p:sp>
        <p:nvSpPr>
          <p:cNvPr id="7" name="Content Placeholder 6">
            <a:extLst>
              <a:ext uri="{FF2B5EF4-FFF2-40B4-BE49-F238E27FC236}">
                <a16:creationId xmlns:a16="http://schemas.microsoft.com/office/drawing/2014/main" id="{BDD92AF9-AE10-88B9-AA83-7C03DE8DD075}"/>
              </a:ext>
            </a:extLst>
          </p:cNvPr>
          <p:cNvSpPr>
            <a:spLocks noGrp="1"/>
          </p:cNvSpPr>
          <p:nvPr>
            <p:ph idx="1"/>
          </p:nvPr>
        </p:nvSpPr>
        <p:spPr/>
        <p:txBody>
          <a:bodyPr/>
          <a:lstStyle/>
          <a:p>
            <a:r>
              <a:rPr lang="en-GB" dirty="0"/>
              <a:t>How is your school context different to School A?</a:t>
            </a:r>
          </a:p>
          <a:p>
            <a:r>
              <a:rPr lang="en-GB" dirty="0"/>
              <a:t>What opportunities will this provide for your RPT and how can they capitalise on this?  </a:t>
            </a:r>
          </a:p>
        </p:txBody>
      </p:sp>
      <p:sp>
        <p:nvSpPr>
          <p:cNvPr id="2" name="Slide Number Placeholder 1">
            <a:extLst>
              <a:ext uri="{FF2B5EF4-FFF2-40B4-BE49-F238E27FC236}">
                <a16:creationId xmlns:a16="http://schemas.microsoft.com/office/drawing/2014/main" id="{6471FF54-5B69-D4B0-028D-DDEB0CF11D91}"/>
              </a:ext>
            </a:extLst>
          </p:cNvPr>
          <p:cNvSpPr>
            <a:spLocks noGrp="1"/>
          </p:cNvSpPr>
          <p:nvPr>
            <p:ph type="sldNum" sz="quarter" idx="12"/>
          </p:nvPr>
        </p:nvSpPr>
        <p:spPr>
          <a:xfrm>
            <a:off x="8763000" y="381000"/>
            <a:ext cx="2743200" cy="365125"/>
          </a:xfrm>
          <a:prstGeom prst="rect">
            <a:avLst/>
          </a:prstGeom>
        </p:spPr>
        <p:txBody>
          <a:bodyPr vert="horz" lIns="91440" tIns="45720" rIns="91440" bIns="45720" rtlCol="0" anchor="ctr"/>
          <a:lstStyle>
            <a:defPPr>
              <a:defRPr lang="en-GB"/>
            </a:defPPr>
            <a:lvl1pPr algn="r" rtl="0" fontAlgn="base">
              <a:spcBef>
                <a:spcPct val="0"/>
              </a:spcBef>
              <a:spcAft>
                <a:spcPct val="0"/>
              </a:spcAft>
              <a:defRPr sz="1050" kern="1200">
                <a:solidFill>
                  <a:schemeClr val="tx1">
                    <a:tint val="75000"/>
                  </a:schemeClr>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a:lstStyle>
          <a:p>
            <a:fld id="{DCF6A46F-80AB-49F3-8C7E-9717ED945456}" type="slidenum">
              <a:rPr lang="en-GB" altLang="en-US" smtClean="0"/>
              <a:pPr/>
              <a:t>10</a:t>
            </a:fld>
            <a:endParaRPr lang="en-GB" altLang="en-US"/>
          </a:p>
        </p:txBody>
      </p:sp>
    </p:spTree>
    <p:extLst>
      <p:ext uri="{BB962C8B-B14F-4D97-AF65-F5344CB8AC3E}">
        <p14:creationId xmlns:p14="http://schemas.microsoft.com/office/powerpoint/2010/main" val="272952308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4D3C1-CDED-BABB-0020-4ED4E16033F3}"/>
              </a:ext>
            </a:extLst>
          </p:cNvPr>
          <p:cNvSpPr>
            <a:spLocks noGrp="1"/>
          </p:cNvSpPr>
          <p:nvPr>
            <p:ph type="title"/>
          </p:nvPr>
        </p:nvSpPr>
        <p:spPr>
          <a:xfrm>
            <a:off x="180966" y="446092"/>
            <a:ext cx="10515599" cy="932688"/>
          </a:xfrm>
        </p:spPr>
        <p:txBody>
          <a:bodyPr vert="horz" lIns="91440" tIns="45720" rIns="91440" bIns="45720" rtlCol="0" anchor="b">
            <a:normAutofit/>
          </a:bodyPr>
          <a:lstStyle/>
          <a:p>
            <a:r>
              <a:rPr lang="en-US" sz="5400" kern="1200" dirty="0">
                <a:solidFill>
                  <a:schemeClr val="tx1"/>
                </a:solidFill>
                <a:latin typeface="+mj-lt"/>
                <a:ea typeface="+mj-ea"/>
                <a:cs typeface="+mj-cs"/>
              </a:rPr>
              <a:t>Course Expectations for Planning</a:t>
            </a:r>
          </a:p>
        </p:txBody>
      </p:sp>
      <p:graphicFrame>
        <p:nvGraphicFramePr>
          <p:cNvPr id="4" name="Content Placeholder 3">
            <a:extLst>
              <a:ext uri="{FF2B5EF4-FFF2-40B4-BE49-F238E27FC236}">
                <a16:creationId xmlns:a16="http://schemas.microsoft.com/office/drawing/2014/main" id="{6B07B21C-0D1E-8AEB-26F9-8E8B7777C23C}"/>
              </a:ext>
            </a:extLst>
          </p:cNvPr>
          <p:cNvGraphicFramePr>
            <a:graphicFrameLocks noGrp="1"/>
          </p:cNvGraphicFramePr>
          <p:nvPr>
            <p:ph idx="1"/>
          </p:nvPr>
        </p:nvGraphicFramePr>
        <p:xfrm>
          <a:off x="157714" y="1378780"/>
          <a:ext cx="11876568" cy="5188130"/>
        </p:xfrm>
        <a:graphic>
          <a:graphicData uri="http://schemas.openxmlformats.org/drawingml/2006/table">
            <a:tbl>
              <a:tblPr firstRow="1" bandRow="1"/>
              <a:tblGrid>
                <a:gridCol w="3242773">
                  <a:extLst>
                    <a:ext uri="{9D8B030D-6E8A-4147-A177-3AD203B41FA5}">
                      <a16:colId xmlns:a16="http://schemas.microsoft.com/office/drawing/2014/main" val="1058072833"/>
                    </a:ext>
                  </a:extLst>
                </a:gridCol>
                <a:gridCol w="8633795">
                  <a:extLst>
                    <a:ext uri="{9D8B030D-6E8A-4147-A177-3AD203B41FA5}">
                      <a16:colId xmlns:a16="http://schemas.microsoft.com/office/drawing/2014/main" val="2882860285"/>
                    </a:ext>
                  </a:extLst>
                </a:gridCol>
              </a:tblGrid>
              <a:tr h="1085874">
                <a:tc>
                  <a:txBody>
                    <a:bodyPr/>
                    <a:lstStyle/>
                    <a:p>
                      <a:pPr algn="l" rtl="0" fontAlgn="base"/>
                      <a:r>
                        <a:rPr lang="en-GB" sz="2400" b="1" i="0" dirty="0">
                          <a:effectLst/>
                          <a:latin typeface="Calibri" panose="020F0502020204030204" pitchFamily="34" charset="0"/>
                        </a:rPr>
                        <a:t>Shared Implementation stage</a:t>
                      </a:r>
                      <a:r>
                        <a:rPr lang="en-GB" sz="2400" b="0" i="0" dirty="0">
                          <a:effectLst/>
                          <a:latin typeface="Calibri" panose="020F0502020204030204" pitchFamily="34" charset="0"/>
                        </a:rPr>
                        <a:t> (Oct-Dec)</a:t>
                      </a:r>
                      <a:endParaRPr lang="en-GB" sz="3600" b="0" i="0" dirty="0">
                        <a:effectLst/>
                      </a:endParaRPr>
                    </a:p>
                  </a:txBody>
                  <a:tcPr marL="117012" marR="117012" marT="58506" marB="58506">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00"/>
                    </a:solidFill>
                  </a:tcPr>
                </a:tc>
                <a:tc>
                  <a:txBody>
                    <a:bodyPr/>
                    <a:lstStyle/>
                    <a:p>
                      <a:pPr algn="l" rtl="0" fontAlgn="base"/>
                      <a:r>
                        <a:rPr lang="en-US" sz="1800" b="0" i="0" dirty="0">
                          <a:effectLst/>
                          <a:highlight>
                            <a:srgbClr val="FF0000"/>
                          </a:highlight>
                          <a:latin typeface="Calibri" panose="020F0502020204030204" pitchFamily="34" charset="0"/>
                        </a:rPr>
                        <a:t>RPTs </a:t>
                      </a:r>
                      <a:r>
                        <a:rPr lang="en-US" sz="1800" b="1" i="0" dirty="0">
                          <a:effectLst/>
                          <a:highlight>
                            <a:srgbClr val="FF0000"/>
                          </a:highlight>
                          <a:latin typeface="Calibri" panose="020F0502020204030204" pitchFamily="34" charset="0"/>
                        </a:rPr>
                        <a:t>complete a full lesson planning pro-forma </a:t>
                      </a:r>
                      <a:r>
                        <a:rPr lang="en-US" sz="1800" b="0" i="0" dirty="0">
                          <a:effectLst/>
                          <a:highlight>
                            <a:srgbClr val="FF0000"/>
                          </a:highlight>
                          <a:latin typeface="Calibri" panose="020F0502020204030204" pitchFamily="34" charset="0"/>
                        </a:rPr>
                        <a:t>designed by their Subject Lead </a:t>
                      </a:r>
                      <a:r>
                        <a:rPr lang="en-US" sz="1800" b="0" i="0" dirty="0">
                          <a:effectLst/>
                          <a:latin typeface="Calibri" panose="020F0502020204030204" pitchFamily="34" charset="0"/>
                        </a:rPr>
                        <a:t>for every lesson. </a:t>
                      </a:r>
                      <a:endParaRPr lang="en-US" sz="2800" b="0" i="0" dirty="0">
                        <a:effectLst/>
                      </a:endParaRPr>
                    </a:p>
                    <a:p>
                      <a:pPr algn="l" rtl="0" fontAlgn="base"/>
                      <a:r>
                        <a:rPr lang="en-US" sz="1800" b="0" i="0" dirty="0">
                          <a:effectLst/>
                          <a:latin typeface="Calibri" panose="020F0502020204030204" pitchFamily="34" charset="0"/>
                        </a:rPr>
                        <a:t>When teaching parts of lessons, RPTs still must follow this process. </a:t>
                      </a:r>
                      <a:endParaRPr lang="en-US" sz="2800" b="0" i="0" dirty="0">
                        <a:effectLst/>
                      </a:endParaRPr>
                    </a:p>
                  </a:txBody>
                  <a:tcPr marL="117012" marR="117012" marT="58506" marB="58506">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1155571678"/>
                  </a:ext>
                </a:extLst>
              </a:tr>
              <a:tr h="2051128">
                <a:tc>
                  <a:txBody>
                    <a:bodyPr/>
                    <a:lstStyle/>
                    <a:p>
                      <a:pPr fontAlgn="t"/>
                      <a:endParaRPr lang="en-GB" sz="3600" dirty="0">
                        <a:effectLst/>
                      </a:endParaRPr>
                    </a:p>
                    <a:p>
                      <a:pPr algn="l" rtl="0" fontAlgn="base"/>
                      <a:r>
                        <a:rPr lang="en-GB" sz="2400" b="1" i="0" dirty="0">
                          <a:effectLst/>
                          <a:latin typeface="Calibri" panose="020F0502020204030204" pitchFamily="34" charset="0"/>
                        </a:rPr>
                        <a:t>Guided Implementation stage</a:t>
                      </a:r>
                      <a:r>
                        <a:rPr lang="en-GB" sz="2400" b="0" i="0" dirty="0">
                          <a:effectLst/>
                          <a:latin typeface="Calibri" panose="020F0502020204030204" pitchFamily="34" charset="0"/>
                        </a:rPr>
                        <a:t> </a:t>
                      </a:r>
                    </a:p>
                    <a:p>
                      <a:pPr algn="l" rtl="0" fontAlgn="base"/>
                      <a:r>
                        <a:rPr lang="en-GB" sz="2400" b="0" i="0" dirty="0">
                          <a:effectLst/>
                          <a:latin typeface="Calibri" panose="020F0502020204030204" pitchFamily="34" charset="0"/>
                        </a:rPr>
                        <a:t>(Jan-March)</a:t>
                      </a:r>
                      <a:endParaRPr lang="en-GB" sz="3600" b="0" i="0" dirty="0">
                        <a:effectLst/>
                      </a:endParaRPr>
                    </a:p>
                  </a:txBody>
                  <a:tcPr marL="117012" marR="117012" marT="58506" marB="58506">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l" rtl="0" fontAlgn="base"/>
                      <a:r>
                        <a:rPr lang="en-US" sz="1800" b="0" i="0" dirty="0">
                          <a:effectLst/>
                          <a:latin typeface="Calibri" panose="020F0502020204030204" pitchFamily="34" charset="0"/>
                        </a:rPr>
                        <a:t>RPTs can: </a:t>
                      </a:r>
                      <a:endParaRPr lang="en-US" sz="2800" b="0" i="0" dirty="0">
                        <a:effectLst/>
                      </a:endParaRPr>
                    </a:p>
                    <a:p>
                      <a:pPr algn="l" rtl="0" fontAlgn="base">
                        <a:buFont typeface="Arial" panose="020B0604020202020204" pitchFamily="34" charset="0"/>
                        <a:buChar char="•"/>
                      </a:pPr>
                      <a:r>
                        <a:rPr lang="en-US" sz="1800" b="1" i="0" dirty="0">
                          <a:effectLst/>
                          <a:latin typeface="Calibri" panose="020F0502020204030204" pitchFamily="34" charset="0"/>
                        </a:rPr>
                        <a:t>Plan using a medium-term plan </a:t>
                      </a:r>
                      <a:r>
                        <a:rPr lang="en-US" sz="1800" b="0" i="0" dirty="0">
                          <a:effectLst/>
                          <a:latin typeface="Calibri" panose="020F0502020204030204" pitchFamily="34" charset="0"/>
                        </a:rPr>
                        <a:t>designed by their Subject Lead to cover every lesson. </a:t>
                      </a:r>
                    </a:p>
                    <a:p>
                      <a:pPr algn="l" rtl="0" fontAlgn="base">
                        <a:buFont typeface="Arial" panose="020B0604020202020204" pitchFamily="34" charset="0"/>
                        <a:buChar char="•"/>
                      </a:pPr>
                      <a:r>
                        <a:rPr lang="en-US" sz="1800" b="0" i="0" dirty="0">
                          <a:effectLst/>
                          <a:latin typeface="Calibri" panose="020F0502020204030204" pitchFamily="34" charset="0"/>
                        </a:rPr>
                        <a:t>Plan using a </a:t>
                      </a:r>
                      <a:r>
                        <a:rPr lang="en-US" sz="1800" b="1" i="0" dirty="0">
                          <a:effectLst/>
                          <a:latin typeface="Calibri" panose="020F0502020204030204" pitchFamily="34" charset="0"/>
                        </a:rPr>
                        <a:t>simplified ‘non-negotiables’ lesson pro-forma </a:t>
                      </a:r>
                      <a:r>
                        <a:rPr lang="en-US" sz="1800" b="0" i="0" dirty="0">
                          <a:effectLst/>
                          <a:latin typeface="Calibri" panose="020F0502020204030204" pitchFamily="34" charset="0"/>
                        </a:rPr>
                        <a:t>designed by their Subject Lead. </a:t>
                      </a:r>
                    </a:p>
                    <a:p>
                      <a:pPr algn="l" rtl="0" fontAlgn="base"/>
                      <a:r>
                        <a:rPr lang="en-US" sz="1800" b="0" i="0" dirty="0">
                          <a:effectLst/>
                          <a:latin typeface="Calibri" panose="020F0502020204030204" pitchFamily="34" charset="0"/>
                        </a:rPr>
                        <a:t> </a:t>
                      </a:r>
                      <a:endParaRPr lang="en-US" sz="2800" b="0" i="0" dirty="0">
                        <a:effectLst/>
                      </a:endParaRPr>
                    </a:p>
                    <a:p>
                      <a:pPr algn="l" rtl="0" fontAlgn="base"/>
                      <a:r>
                        <a:rPr lang="en-US" sz="1800" b="0" i="0" dirty="0">
                          <a:effectLst/>
                          <a:latin typeface="Calibri" panose="020F0502020204030204" pitchFamily="34" charset="0"/>
                        </a:rPr>
                        <a:t>Whether RPTs choose to use the medium-term plan or the simplified lesson pro-forma, all </a:t>
                      </a:r>
                      <a:r>
                        <a:rPr lang="en-US" sz="1800" b="0" i="0" dirty="0">
                          <a:effectLst/>
                          <a:highlight>
                            <a:srgbClr val="FF0000"/>
                          </a:highlight>
                          <a:latin typeface="Calibri" panose="020F0502020204030204" pitchFamily="34" charset="0"/>
                        </a:rPr>
                        <a:t>RPTs must complete a full lesson planning pro-forma for </a:t>
                      </a:r>
                      <a:r>
                        <a:rPr lang="en-US" sz="1800" b="1" i="0" dirty="0">
                          <a:effectLst/>
                          <a:highlight>
                            <a:srgbClr val="FF0000"/>
                          </a:highlight>
                          <a:latin typeface="Calibri" panose="020F0502020204030204" pitchFamily="34" charset="0"/>
                        </a:rPr>
                        <a:t>1 in 3</a:t>
                      </a:r>
                      <a:r>
                        <a:rPr lang="en-US" sz="1800" b="0" i="0" dirty="0">
                          <a:effectLst/>
                          <a:highlight>
                            <a:srgbClr val="FF0000"/>
                          </a:highlight>
                          <a:latin typeface="Calibri" panose="020F0502020204030204" pitchFamily="34" charset="0"/>
                        </a:rPr>
                        <a:t> lessons. </a:t>
                      </a:r>
                      <a:endParaRPr lang="en-US" sz="2800" b="0" i="0" dirty="0">
                        <a:effectLst/>
                        <a:highlight>
                          <a:srgbClr val="FF0000"/>
                        </a:highlight>
                      </a:endParaRPr>
                    </a:p>
                  </a:txBody>
                  <a:tcPr marL="117012" marR="117012" marT="58506" marB="58506">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6830465"/>
                  </a:ext>
                </a:extLst>
              </a:tr>
              <a:tr h="2051128">
                <a:tc>
                  <a:txBody>
                    <a:bodyPr/>
                    <a:lstStyle/>
                    <a:p>
                      <a:pPr fontAlgn="t"/>
                      <a:endParaRPr lang="en-GB" sz="3600" dirty="0">
                        <a:effectLst/>
                      </a:endParaRPr>
                    </a:p>
                    <a:p>
                      <a:pPr algn="l" rtl="0" fontAlgn="base"/>
                      <a:r>
                        <a:rPr lang="en-GB" sz="2400" b="1" i="0" dirty="0">
                          <a:effectLst/>
                          <a:latin typeface="Calibri" panose="020F0502020204030204" pitchFamily="34" charset="0"/>
                        </a:rPr>
                        <a:t>Independent Implementation stage</a:t>
                      </a:r>
                      <a:r>
                        <a:rPr lang="en-GB" sz="2400" b="0" i="0" dirty="0">
                          <a:effectLst/>
                          <a:latin typeface="Calibri" panose="020F0502020204030204" pitchFamily="34" charset="0"/>
                        </a:rPr>
                        <a:t> </a:t>
                      </a:r>
                    </a:p>
                    <a:p>
                      <a:pPr algn="l" rtl="0" fontAlgn="base"/>
                      <a:r>
                        <a:rPr lang="en-GB" sz="2400" b="0" i="0" dirty="0">
                          <a:effectLst/>
                          <a:latin typeface="Calibri" panose="020F0502020204030204" pitchFamily="34" charset="0"/>
                        </a:rPr>
                        <a:t>(March-June)</a:t>
                      </a:r>
                      <a:endParaRPr lang="en-GB" sz="3600" b="0" i="0" dirty="0">
                        <a:effectLst/>
                      </a:endParaRPr>
                    </a:p>
                  </a:txBody>
                  <a:tcPr marL="117012" marR="117012" marT="58506" marB="58506">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rtl="0" fontAlgn="base"/>
                      <a:r>
                        <a:rPr lang="en-US" sz="1800" b="0" i="0" dirty="0">
                          <a:effectLst/>
                          <a:latin typeface="Calibri" panose="020F0502020204030204" pitchFamily="34" charset="0"/>
                        </a:rPr>
                        <a:t>RPTs can: </a:t>
                      </a:r>
                      <a:endParaRPr lang="en-US" sz="2800" b="0" i="0" dirty="0">
                        <a:effectLst/>
                      </a:endParaRPr>
                    </a:p>
                    <a:p>
                      <a:pPr algn="l" rtl="0" fontAlgn="base">
                        <a:buFont typeface="Arial" panose="020B0604020202020204" pitchFamily="34" charset="0"/>
                        <a:buChar char="•"/>
                      </a:pPr>
                      <a:r>
                        <a:rPr lang="en-US" sz="1800" b="0" i="0" dirty="0">
                          <a:effectLst/>
                          <a:latin typeface="Calibri" panose="020F0502020204030204" pitchFamily="34" charset="0"/>
                        </a:rPr>
                        <a:t>Plan using a medium-term plan designed by their Subject Lead to cover every lesson. </a:t>
                      </a:r>
                    </a:p>
                    <a:p>
                      <a:pPr algn="l" rtl="0" fontAlgn="base">
                        <a:buFont typeface="Arial" panose="020B0604020202020204" pitchFamily="34" charset="0"/>
                        <a:buChar char="•"/>
                      </a:pPr>
                      <a:r>
                        <a:rPr lang="en-US" sz="1800" b="0" i="0" dirty="0">
                          <a:effectLst/>
                          <a:latin typeface="Calibri" panose="020F0502020204030204" pitchFamily="34" charset="0"/>
                        </a:rPr>
                        <a:t>Plan using a simplified ‘non-negotiables’ lesson pro-forma designed by their Subject Lead. </a:t>
                      </a:r>
                    </a:p>
                    <a:p>
                      <a:pPr algn="l" rtl="0" fontAlgn="base"/>
                      <a:r>
                        <a:rPr lang="en-US" sz="1800" b="0" i="0" dirty="0">
                          <a:effectLst/>
                          <a:latin typeface="Calibri" panose="020F0502020204030204" pitchFamily="34" charset="0"/>
                        </a:rPr>
                        <a:t> </a:t>
                      </a:r>
                      <a:endParaRPr lang="en-US" sz="2800" b="0" i="0" dirty="0">
                        <a:effectLst/>
                      </a:endParaRPr>
                    </a:p>
                    <a:p>
                      <a:pPr algn="l" rtl="0" fontAlgn="base"/>
                      <a:r>
                        <a:rPr lang="en-US" sz="1800" b="0" i="0" dirty="0">
                          <a:effectLst/>
                          <a:latin typeface="Calibri" panose="020F0502020204030204" pitchFamily="34" charset="0"/>
                        </a:rPr>
                        <a:t>Whether RPTs choose to use the medium-term plan or the simplified lesson pro-forma, all </a:t>
                      </a:r>
                      <a:r>
                        <a:rPr lang="en-US" sz="1800" b="0" i="0" dirty="0">
                          <a:effectLst/>
                          <a:highlight>
                            <a:srgbClr val="FF0000"/>
                          </a:highlight>
                          <a:latin typeface="Calibri" panose="020F0502020204030204" pitchFamily="34" charset="0"/>
                        </a:rPr>
                        <a:t>RPTs must complete a full lesson planning pro-form for </a:t>
                      </a:r>
                      <a:r>
                        <a:rPr lang="en-US" sz="1800" b="1" i="0" dirty="0">
                          <a:effectLst/>
                          <a:highlight>
                            <a:srgbClr val="FF0000"/>
                          </a:highlight>
                          <a:latin typeface="Calibri" panose="020F0502020204030204" pitchFamily="34" charset="0"/>
                        </a:rPr>
                        <a:t>1 in 5</a:t>
                      </a:r>
                      <a:r>
                        <a:rPr lang="en-US" sz="1800" b="0" i="0" dirty="0">
                          <a:effectLst/>
                          <a:highlight>
                            <a:srgbClr val="FF0000"/>
                          </a:highlight>
                          <a:latin typeface="Calibri" panose="020F0502020204030204" pitchFamily="34" charset="0"/>
                        </a:rPr>
                        <a:t> lessons. </a:t>
                      </a:r>
                      <a:endParaRPr lang="en-US" sz="2800" b="0" i="0" dirty="0">
                        <a:effectLst/>
                        <a:highlight>
                          <a:srgbClr val="FF0000"/>
                        </a:highlight>
                      </a:endParaRPr>
                    </a:p>
                  </a:txBody>
                  <a:tcPr marL="117012" marR="117012" marT="58506" marB="58506">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4232922544"/>
                  </a:ext>
                </a:extLst>
              </a:tr>
            </a:tbl>
          </a:graphicData>
        </a:graphic>
      </p:graphicFrame>
      <p:sp>
        <p:nvSpPr>
          <p:cNvPr id="5" name="TextBox 4">
            <a:extLst>
              <a:ext uri="{FF2B5EF4-FFF2-40B4-BE49-F238E27FC236}">
                <a16:creationId xmlns:a16="http://schemas.microsoft.com/office/drawing/2014/main" id="{173AC0ED-A5F8-CDAE-1BD5-30E99480B410}"/>
              </a:ext>
            </a:extLst>
          </p:cNvPr>
          <p:cNvSpPr txBox="1"/>
          <p:nvPr/>
        </p:nvSpPr>
        <p:spPr>
          <a:xfrm>
            <a:off x="7392144" y="6537246"/>
            <a:ext cx="4857740" cy="400110"/>
          </a:xfrm>
          <a:prstGeom prst="rect">
            <a:avLst/>
          </a:prstGeom>
          <a:noFill/>
        </p:spPr>
        <p:txBody>
          <a:bodyPr wrap="none" rtlCol="0">
            <a:spAutoFit/>
          </a:bodyPr>
          <a:lstStyle/>
          <a:p>
            <a:r>
              <a:rPr lang="en-GB" dirty="0"/>
              <a:t>(</a:t>
            </a:r>
            <a:r>
              <a:rPr lang="en-GB" dirty="0" err="1"/>
              <a:t>MoG</a:t>
            </a:r>
            <a:r>
              <a:rPr lang="en-GB" dirty="0"/>
              <a:t>, Appendix 19 ‘Principles of Planning’)</a:t>
            </a:r>
          </a:p>
        </p:txBody>
      </p:sp>
    </p:spTree>
    <p:extLst>
      <p:ext uri="{BB962C8B-B14F-4D97-AF65-F5344CB8AC3E}">
        <p14:creationId xmlns:p14="http://schemas.microsoft.com/office/powerpoint/2010/main" val="59900725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6E97BF-FBCE-113D-849F-1BFEC123780D}"/>
              </a:ext>
            </a:extLst>
          </p:cNvPr>
          <p:cNvSpPr>
            <a:spLocks noGrp="1"/>
          </p:cNvSpPr>
          <p:nvPr>
            <p:ph type="title"/>
          </p:nvPr>
        </p:nvSpPr>
        <p:spPr>
          <a:xfrm>
            <a:off x="566400" y="1342840"/>
            <a:ext cx="11040000" cy="429976"/>
          </a:xfrm>
        </p:spPr>
        <p:txBody>
          <a:bodyPr>
            <a:normAutofit fontScale="90000"/>
          </a:bodyPr>
          <a:lstStyle/>
          <a:p>
            <a:r>
              <a:rPr lang="en-US" sz="3600" kern="100" dirty="0">
                <a:effectLst/>
                <a:latin typeface="Calibri" panose="020F0502020204030204" pitchFamily="34" charset="0"/>
                <a:ea typeface="Calibri" panose="020F0502020204030204" pitchFamily="34" charset="0"/>
                <a:cs typeface="Arial" panose="020B0604020202020204" pitchFamily="34" charset="0"/>
              </a:rPr>
              <a:t>Using the Mentor </a:t>
            </a:r>
            <a:r>
              <a:rPr lang="en-US" sz="3600" kern="100" dirty="0">
                <a:latin typeface="Calibri" panose="020F0502020204030204" pitchFamily="34" charset="0"/>
                <a:ea typeface="Calibri" panose="020F0502020204030204" pitchFamily="34" charset="0"/>
                <a:cs typeface="Arial" panose="020B0604020202020204" pitchFamily="34" charset="0"/>
              </a:rPr>
              <a:t>B</a:t>
            </a:r>
            <a:r>
              <a:rPr lang="en-US" sz="3600" kern="100" dirty="0">
                <a:effectLst/>
                <a:latin typeface="Calibri" panose="020F0502020204030204" pitchFamily="34" charset="0"/>
                <a:ea typeface="Calibri" panose="020F0502020204030204" pitchFamily="34" charset="0"/>
                <a:cs typeface="Arial" panose="020B0604020202020204" pitchFamily="34" charset="0"/>
              </a:rPr>
              <a:t>ulletins &amp; Conversation </a:t>
            </a:r>
            <a:r>
              <a:rPr lang="en-US" sz="3600" kern="100" dirty="0">
                <a:latin typeface="Calibri" panose="020F0502020204030204" pitchFamily="34" charset="0"/>
                <a:ea typeface="Calibri" panose="020F0502020204030204" pitchFamily="34" charset="0"/>
                <a:cs typeface="Arial" panose="020B0604020202020204" pitchFamily="34" charset="0"/>
              </a:rPr>
              <a:t>P</a:t>
            </a:r>
            <a:r>
              <a:rPr lang="en-US" sz="3600" kern="100" dirty="0">
                <a:effectLst/>
                <a:latin typeface="Calibri" panose="020F0502020204030204" pitchFamily="34" charset="0"/>
                <a:ea typeface="Calibri" panose="020F0502020204030204" pitchFamily="34" charset="0"/>
                <a:cs typeface="Arial" panose="020B0604020202020204" pitchFamily="34" charset="0"/>
              </a:rPr>
              <a:t>rompts </a:t>
            </a:r>
            <a:br>
              <a:rPr lang="en-GB" sz="3600" kern="100" dirty="0">
                <a:effectLst/>
                <a:latin typeface="Calibri" panose="020F0502020204030204" pitchFamily="34" charset="0"/>
                <a:ea typeface="Calibri" panose="020F0502020204030204" pitchFamily="34" charset="0"/>
                <a:cs typeface="Arial" panose="020B0604020202020204" pitchFamily="34" charset="0"/>
              </a:rPr>
            </a:br>
            <a:endParaRPr lang="en-GB" dirty="0"/>
          </a:p>
        </p:txBody>
      </p:sp>
      <p:sp>
        <p:nvSpPr>
          <p:cNvPr id="2" name="Content Placeholder 1">
            <a:extLst>
              <a:ext uri="{FF2B5EF4-FFF2-40B4-BE49-F238E27FC236}">
                <a16:creationId xmlns:a16="http://schemas.microsoft.com/office/drawing/2014/main" id="{1C65A429-0764-F729-07D5-13A9077750DF}"/>
              </a:ext>
            </a:extLst>
          </p:cNvPr>
          <p:cNvSpPr>
            <a:spLocks noGrp="1"/>
          </p:cNvSpPr>
          <p:nvPr>
            <p:ph idx="1"/>
          </p:nvPr>
        </p:nvSpPr>
        <p:spPr>
          <a:xfrm>
            <a:off x="585600" y="1784896"/>
            <a:ext cx="11040000" cy="3960000"/>
          </a:xfrm>
        </p:spPr>
        <p:txBody>
          <a:bodyPr/>
          <a:lstStyle/>
          <a:p>
            <a:r>
              <a:rPr lang="en-GB" dirty="0"/>
              <a:t>Fortnightly in the Independent Phase </a:t>
            </a:r>
          </a:p>
          <a:p>
            <a:r>
              <a:rPr lang="en-GB" dirty="0"/>
              <a:t>Connected to a curriculum strand</a:t>
            </a:r>
          </a:p>
          <a:p>
            <a:endParaRPr lang="en-GB" dirty="0"/>
          </a:p>
          <a:p>
            <a:endParaRPr lang="en-GB" dirty="0"/>
          </a:p>
        </p:txBody>
      </p:sp>
      <p:sp>
        <p:nvSpPr>
          <p:cNvPr id="3" name="Slide Number Placeholder 2">
            <a:extLst>
              <a:ext uri="{FF2B5EF4-FFF2-40B4-BE49-F238E27FC236}">
                <a16:creationId xmlns:a16="http://schemas.microsoft.com/office/drawing/2014/main" id="{DBD32D31-9159-CB4A-040B-C660F3C06CF2}"/>
              </a:ext>
            </a:extLst>
          </p:cNvPr>
          <p:cNvSpPr>
            <a:spLocks noGrp="1"/>
          </p:cNvSpPr>
          <p:nvPr>
            <p:ph type="sldNum" sz="quarter" idx="12"/>
          </p:nvPr>
        </p:nvSpPr>
        <p:spPr>
          <a:xfrm>
            <a:off x="8763000" y="381000"/>
            <a:ext cx="2743200" cy="365125"/>
          </a:xfrm>
          <a:prstGeom prst="rect">
            <a:avLst/>
          </a:prstGeom>
        </p:spPr>
        <p:txBody>
          <a:bodyPr vert="horz" lIns="91440" tIns="45720" rIns="91440" bIns="45720" rtlCol="0" anchor="ctr"/>
          <a:lstStyle>
            <a:defPPr>
              <a:defRPr lang="en-GB"/>
            </a:defPPr>
            <a:lvl1pPr algn="r" rtl="0" fontAlgn="base">
              <a:spcBef>
                <a:spcPct val="0"/>
              </a:spcBef>
              <a:spcAft>
                <a:spcPct val="0"/>
              </a:spcAft>
              <a:defRPr sz="1050" kern="1200">
                <a:solidFill>
                  <a:schemeClr val="tx1">
                    <a:tint val="75000"/>
                  </a:schemeClr>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a:lstStyle>
          <a:p>
            <a:fld id="{DCF6A46F-80AB-49F3-8C7E-9717ED945456}" type="slidenum">
              <a:rPr lang="en-GB" altLang="en-US" smtClean="0"/>
              <a:pPr/>
              <a:t>12</a:t>
            </a:fld>
            <a:endParaRPr lang="en-GB" altLang="en-US"/>
          </a:p>
        </p:txBody>
      </p:sp>
      <p:graphicFrame>
        <p:nvGraphicFramePr>
          <p:cNvPr id="7" name="Table 6">
            <a:extLst>
              <a:ext uri="{FF2B5EF4-FFF2-40B4-BE49-F238E27FC236}">
                <a16:creationId xmlns:a16="http://schemas.microsoft.com/office/drawing/2014/main" id="{8448D2FF-EC10-ABB3-6E30-A27CF131B766}"/>
              </a:ext>
            </a:extLst>
          </p:cNvPr>
          <p:cNvGraphicFramePr>
            <a:graphicFrameLocks noGrp="1"/>
          </p:cNvGraphicFramePr>
          <p:nvPr>
            <p:extLst>
              <p:ext uri="{D42A27DB-BD31-4B8C-83A1-F6EECF244321}">
                <p14:modId xmlns:p14="http://schemas.microsoft.com/office/powerpoint/2010/main" val="2514375600"/>
              </p:ext>
            </p:extLst>
          </p:nvPr>
        </p:nvGraphicFramePr>
        <p:xfrm>
          <a:off x="2135560" y="2780928"/>
          <a:ext cx="8196262" cy="3856995"/>
        </p:xfrm>
        <a:graphic>
          <a:graphicData uri="http://schemas.openxmlformats.org/drawingml/2006/table">
            <a:tbl>
              <a:tblPr/>
              <a:tblGrid>
                <a:gridCol w="8196262">
                  <a:extLst>
                    <a:ext uri="{9D8B030D-6E8A-4147-A177-3AD203B41FA5}">
                      <a16:colId xmlns:a16="http://schemas.microsoft.com/office/drawing/2014/main" val="2675402552"/>
                    </a:ext>
                  </a:extLst>
                </a:gridCol>
              </a:tblGrid>
              <a:tr h="261049">
                <a:tc>
                  <a:txBody>
                    <a:bodyPr/>
                    <a:lstStyle/>
                    <a:p>
                      <a:pPr algn="ctr" rtl="0" fontAlgn="base">
                        <a:lnSpc>
                          <a:spcPts val="1350"/>
                        </a:lnSpc>
                        <a:buNone/>
                      </a:pPr>
                      <a:r>
                        <a:rPr lang="en-GB" sz="1100" b="1" i="0" u="sng">
                          <a:effectLst/>
                          <a:latin typeface="Calibri" panose="020F0502020204030204" pitchFamily="34" charset="0"/>
                        </a:rPr>
                        <a:t>PE Mentor Bulletin</a:t>
                      </a:r>
                      <a:r>
                        <a:rPr lang="en-GB" sz="1100" b="0" i="0">
                          <a:effectLst/>
                          <a:latin typeface="Calibri" panose="020F0502020204030204" pitchFamily="34" charset="0"/>
                        </a:rPr>
                        <a:t> </a:t>
                      </a:r>
                      <a:endParaRPr lang="en-GB" sz="1800" b="0" i="0">
                        <a:effectLst/>
                      </a:endParaRPr>
                    </a:p>
                  </a:txBody>
                  <a:tcPr>
                    <a:lnL w="9525" cap="flat" cmpd="sng" algn="ctr">
                      <a:solidFill>
                        <a:srgbClr val="B003A4"/>
                      </a:solidFill>
                      <a:prstDash val="solid"/>
                      <a:round/>
                      <a:headEnd type="none" w="med" len="med"/>
                      <a:tailEnd type="none" w="med" len="med"/>
                    </a:lnL>
                    <a:lnR w="9525" cap="flat" cmpd="sng" algn="ctr">
                      <a:solidFill>
                        <a:srgbClr val="B003A4"/>
                      </a:solidFill>
                      <a:prstDash val="solid"/>
                      <a:round/>
                      <a:headEnd type="none" w="med" len="med"/>
                      <a:tailEnd type="none" w="med" len="med"/>
                    </a:lnR>
                    <a:lnT>
                      <a:noFill/>
                    </a:lnT>
                    <a:lnB>
                      <a:noFill/>
                    </a:lnB>
                    <a:noFill/>
                  </a:tcPr>
                </a:tc>
                <a:extLst>
                  <a:ext uri="{0D108BD9-81ED-4DB2-BD59-A6C34878D82A}">
                    <a16:rowId xmlns:a16="http://schemas.microsoft.com/office/drawing/2014/main" val="1335776933"/>
                  </a:ext>
                </a:extLst>
              </a:tr>
              <a:tr h="261684">
                <a:tc>
                  <a:txBody>
                    <a:bodyPr/>
                    <a:lstStyle/>
                    <a:p>
                      <a:pPr algn="l" rtl="0" fontAlgn="base">
                        <a:lnSpc>
                          <a:spcPts val="1350"/>
                        </a:lnSpc>
                        <a:buNone/>
                      </a:pPr>
                      <a:r>
                        <a:rPr lang="en-GB" sz="1100" b="0" i="0">
                          <a:solidFill>
                            <a:srgbClr val="F7CAAC"/>
                          </a:solidFill>
                          <a:effectLst/>
                          <a:latin typeface="Calibri" panose="020F0502020204030204" pitchFamily="34" charset="0"/>
                        </a:rPr>
                        <a:t> </a:t>
                      </a:r>
                    </a:p>
                  </a:txBody>
                  <a:tcPr>
                    <a:lnL w="9525" cap="flat" cmpd="sng" algn="ctr">
                      <a:solidFill>
                        <a:srgbClr val="F005A4"/>
                      </a:solidFill>
                      <a:prstDash val="solid"/>
                      <a:round/>
                      <a:headEnd type="none" w="med" len="med"/>
                      <a:tailEnd type="none" w="med" len="med"/>
                    </a:lnL>
                    <a:lnR w="9525" cap="flat" cmpd="sng" algn="ctr">
                      <a:solidFill>
                        <a:srgbClr val="F005A4"/>
                      </a:solidFill>
                      <a:prstDash val="solid"/>
                      <a:round/>
                      <a:headEnd type="none" w="med" len="med"/>
                      <a:tailEnd type="none" w="med" len="med"/>
                    </a:lnR>
                    <a:lnT>
                      <a:noFill/>
                    </a:lnT>
                    <a:lnB>
                      <a:noFill/>
                    </a:lnB>
                    <a:solidFill>
                      <a:srgbClr val="F7CAAC"/>
                    </a:solidFill>
                  </a:tcPr>
                </a:tc>
                <a:extLst>
                  <a:ext uri="{0D108BD9-81ED-4DB2-BD59-A6C34878D82A}">
                    <a16:rowId xmlns:a16="http://schemas.microsoft.com/office/drawing/2014/main" val="2221133604"/>
                  </a:ext>
                </a:extLst>
              </a:tr>
              <a:tr h="261049">
                <a:tc>
                  <a:txBody>
                    <a:bodyPr/>
                    <a:lstStyle/>
                    <a:p>
                      <a:pPr algn="l" rtl="0" fontAlgn="base">
                        <a:lnSpc>
                          <a:spcPts val="1350"/>
                        </a:lnSpc>
                        <a:buNone/>
                      </a:pPr>
                      <a:r>
                        <a:rPr lang="en-GB" sz="1100" b="1" i="0">
                          <a:effectLst/>
                          <a:latin typeface="Calibri" panose="020F0502020204030204" pitchFamily="34" charset="0"/>
                        </a:rPr>
                        <a:t>Focus: Subject and Curriculum Knowledge</a:t>
                      </a:r>
                      <a:r>
                        <a:rPr lang="en-GB" sz="1100" b="0" i="0">
                          <a:effectLst/>
                          <a:latin typeface="Calibri" panose="020F0502020204030204" pitchFamily="34" charset="0"/>
                        </a:rPr>
                        <a:t> </a:t>
                      </a:r>
                      <a:endParaRPr lang="en-GB" sz="1800" b="0" i="0">
                        <a:effectLst/>
                      </a:endParaRPr>
                    </a:p>
                  </a:txBody>
                  <a:tcPr>
                    <a:lnL w="9525" cap="flat" cmpd="sng" algn="ctr">
                      <a:solidFill>
                        <a:srgbClr val="D008A4"/>
                      </a:solidFill>
                      <a:prstDash val="solid"/>
                      <a:round/>
                      <a:headEnd type="none" w="med" len="med"/>
                      <a:tailEnd type="none" w="med" len="med"/>
                    </a:lnL>
                    <a:lnR w="9525" cap="flat" cmpd="sng" algn="ctr">
                      <a:solidFill>
                        <a:srgbClr val="D008A4"/>
                      </a:solidFill>
                      <a:prstDash val="solid"/>
                      <a:round/>
                      <a:headEnd type="none" w="med" len="med"/>
                      <a:tailEnd type="none" w="med" len="med"/>
                    </a:lnR>
                    <a:lnT>
                      <a:noFill/>
                    </a:lnT>
                    <a:lnB>
                      <a:noFill/>
                    </a:lnB>
                    <a:noFill/>
                  </a:tcPr>
                </a:tc>
                <a:extLst>
                  <a:ext uri="{0D108BD9-81ED-4DB2-BD59-A6C34878D82A}">
                    <a16:rowId xmlns:a16="http://schemas.microsoft.com/office/drawing/2014/main" val="1814285272"/>
                  </a:ext>
                </a:extLst>
              </a:tr>
              <a:tr h="261684">
                <a:tc>
                  <a:txBody>
                    <a:bodyPr/>
                    <a:lstStyle/>
                    <a:p>
                      <a:pPr algn="l" rtl="0" fontAlgn="base">
                        <a:lnSpc>
                          <a:spcPts val="1350"/>
                        </a:lnSpc>
                        <a:buNone/>
                      </a:pPr>
                      <a:r>
                        <a:rPr lang="en-GB" sz="1100" b="1" i="0">
                          <a:effectLst/>
                          <a:latin typeface="Calibri" panose="020F0502020204030204" pitchFamily="34" charset="0"/>
                        </a:rPr>
                        <a:t> </a:t>
                      </a:r>
                    </a:p>
                  </a:txBody>
                  <a:tcPr>
                    <a:lnL w="9525" cap="flat" cmpd="sng" algn="ctr">
                      <a:solidFill>
                        <a:srgbClr val="700FA4"/>
                      </a:solidFill>
                      <a:prstDash val="solid"/>
                      <a:round/>
                      <a:headEnd type="none" w="med" len="med"/>
                      <a:tailEnd type="none" w="med" len="med"/>
                    </a:lnL>
                    <a:lnR w="9525" cap="flat" cmpd="sng" algn="ctr">
                      <a:solidFill>
                        <a:srgbClr val="700FA4"/>
                      </a:solidFill>
                      <a:prstDash val="solid"/>
                      <a:round/>
                      <a:headEnd type="none" w="med" len="med"/>
                      <a:tailEnd type="none" w="med" len="med"/>
                    </a:lnR>
                    <a:lnT>
                      <a:noFill/>
                    </a:lnT>
                    <a:lnB>
                      <a:noFill/>
                    </a:lnB>
                    <a:solidFill>
                      <a:srgbClr val="F7CAAC"/>
                    </a:solidFill>
                  </a:tcPr>
                </a:tc>
                <a:extLst>
                  <a:ext uri="{0D108BD9-81ED-4DB2-BD59-A6C34878D82A}">
                    <a16:rowId xmlns:a16="http://schemas.microsoft.com/office/drawing/2014/main" val="3375689547"/>
                  </a:ext>
                </a:extLst>
              </a:tr>
              <a:tr h="261049">
                <a:tc>
                  <a:txBody>
                    <a:bodyPr/>
                    <a:lstStyle/>
                    <a:p>
                      <a:pPr algn="l" rtl="0" fontAlgn="base">
                        <a:lnSpc>
                          <a:spcPts val="1350"/>
                        </a:lnSpc>
                        <a:buNone/>
                      </a:pPr>
                      <a:r>
                        <a:rPr lang="en-GB" sz="1100" b="1" i="0">
                          <a:effectLst/>
                          <a:latin typeface="Calibri" panose="020F0502020204030204" pitchFamily="34" charset="0"/>
                        </a:rPr>
                        <a:t>Dates: 03/03/25</a:t>
                      </a:r>
                      <a:r>
                        <a:rPr lang="en-GB" sz="1100" b="0" i="0">
                          <a:effectLst/>
                          <a:latin typeface="Calibri" panose="020F0502020204030204" pitchFamily="34" charset="0"/>
                        </a:rPr>
                        <a:t> </a:t>
                      </a:r>
                      <a:endParaRPr lang="en-GB" sz="1800" b="0" i="0">
                        <a:effectLst/>
                      </a:endParaRPr>
                    </a:p>
                  </a:txBody>
                  <a:tcPr>
                    <a:lnL w="9525" cap="flat" cmpd="sng" algn="ctr">
                      <a:solidFill>
                        <a:srgbClr val="D011A4"/>
                      </a:solidFill>
                      <a:prstDash val="solid"/>
                      <a:round/>
                      <a:headEnd type="none" w="med" len="med"/>
                      <a:tailEnd type="none" w="med" len="med"/>
                    </a:lnL>
                    <a:lnR w="9525" cap="flat" cmpd="sng" algn="ctr">
                      <a:solidFill>
                        <a:srgbClr val="D011A4"/>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289710110"/>
                  </a:ext>
                </a:extLst>
              </a:tr>
              <a:tr h="261684">
                <a:tc>
                  <a:txBody>
                    <a:bodyPr/>
                    <a:lstStyle/>
                    <a:p>
                      <a:pPr algn="l" rtl="0" fontAlgn="base">
                        <a:lnSpc>
                          <a:spcPts val="1350"/>
                        </a:lnSpc>
                        <a:buNone/>
                      </a:pPr>
                      <a:r>
                        <a:rPr lang="en-GB" sz="1100" b="0" i="0">
                          <a:effectLst/>
                          <a:latin typeface="Calibri" panose="020F0502020204030204" pitchFamily="34" charset="0"/>
                        </a:rPr>
                        <a:t> </a:t>
                      </a:r>
                    </a:p>
                  </a:txBody>
                  <a:tcPr>
                    <a:lnL w="9525" cap="flat" cmpd="sng" algn="ctr">
                      <a:solidFill>
                        <a:srgbClr val="500EA4"/>
                      </a:solidFill>
                      <a:prstDash val="solid"/>
                      <a:round/>
                      <a:headEnd type="none" w="med" len="med"/>
                      <a:tailEnd type="none" w="med" len="med"/>
                    </a:lnL>
                    <a:lnR w="9525" cap="flat" cmpd="sng" algn="ctr">
                      <a:solidFill>
                        <a:srgbClr val="500EA4"/>
                      </a:solidFill>
                      <a:prstDash val="solid"/>
                      <a:round/>
                      <a:headEnd type="none" w="med" len="med"/>
                      <a:tailEnd type="none" w="med" len="med"/>
                    </a:lnR>
                    <a:lnT>
                      <a:noFill/>
                    </a:lnT>
                    <a:lnB>
                      <a:noFill/>
                    </a:lnB>
                    <a:solidFill>
                      <a:srgbClr val="F7CAAC"/>
                    </a:solidFill>
                  </a:tcPr>
                </a:tc>
                <a:extLst>
                  <a:ext uri="{0D108BD9-81ED-4DB2-BD59-A6C34878D82A}">
                    <a16:rowId xmlns:a16="http://schemas.microsoft.com/office/drawing/2014/main" val="4289994053"/>
                  </a:ext>
                </a:extLst>
              </a:tr>
              <a:tr h="261049">
                <a:tc>
                  <a:txBody>
                    <a:bodyPr/>
                    <a:lstStyle/>
                    <a:p>
                      <a:pPr algn="l" rtl="0" fontAlgn="base">
                        <a:lnSpc>
                          <a:spcPts val="1350"/>
                        </a:lnSpc>
                        <a:buNone/>
                      </a:pPr>
                      <a:r>
                        <a:rPr lang="en-GB" sz="1100" b="1" i="0">
                          <a:effectLst/>
                          <a:latin typeface="Calibri" panose="020F0502020204030204" pitchFamily="34" charset="0"/>
                        </a:rPr>
                        <a:t>Possible Reading to Revisit:</a:t>
                      </a:r>
                      <a:r>
                        <a:rPr lang="en-GB" sz="1100" b="0" i="0">
                          <a:effectLst/>
                          <a:latin typeface="Calibri" panose="020F0502020204030204" pitchFamily="34" charset="0"/>
                        </a:rPr>
                        <a:t> </a:t>
                      </a:r>
                      <a:endParaRPr lang="en-GB" sz="1800" b="0" i="0">
                        <a:effectLst/>
                      </a:endParaRPr>
                    </a:p>
                  </a:txBody>
                  <a:tcPr>
                    <a:lnL w="9525" cap="flat" cmpd="sng" algn="ctr">
                      <a:solidFill>
                        <a:srgbClr val="F00FA4"/>
                      </a:solidFill>
                      <a:prstDash val="solid"/>
                      <a:round/>
                      <a:headEnd type="none" w="med" len="med"/>
                      <a:tailEnd type="none" w="med" len="med"/>
                    </a:lnL>
                    <a:lnR w="9525" cap="flat" cmpd="sng" algn="ctr">
                      <a:solidFill>
                        <a:srgbClr val="F00FA4"/>
                      </a:solidFill>
                      <a:prstDash val="solid"/>
                      <a:round/>
                      <a:headEnd type="none" w="med" len="med"/>
                      <a:tailEnd type="none" w="med" len="med"/>
                    </a:lnR>
                    <a:lnT>
                      <a:noFill/>
                    </a:lnT>
                    <a:lnB>
                      <a:noFill/>
                    </a:lnB>
                    <a:noFill/>
                  </a:tcPr>
                </a:tc>
                <a:extLst>
                  <a:ext uri="{0D108BD9-81ED-4DB2-BD59-A6C34878D82A}">
                    <a16:rowId xmlns:a16="http://schemas.microsoft.com/office/drawing/2014/main" val="488138307"/>
                  </a:ext>
                </a:extLst>
              </a:tr>
              <a:tr h="972249">
                <a:tc>
                  <a:txBody>
                    <a:bodyPr/>
                    <a:lstStyle/>
                    <a:p>
                      <a:pPr algn="l" rtl="0" fontAlgn="base">
                        <a:lnSpc>
                          <a:spcPts val="1350"/>
                        </a:lnSpc>
                        <a:buNone/>
                      </a:pPr>
                      <a:r>
                        <a:rPr lang="en-GB" sz="1100" b="0" i="0">
                          <a:effectLst/>
                          <a:latin typeface="Calibri" panose="020F0502020204030204" pitchFamily="34" charset="0"/>
                        </a:rPr>
                        <a:t>Sullivan, L. (2021) ‘</a:t>
                      </a:r>
                      <a:r>
                        <a:rPr lang="en-GB" sz="1100" b="0" i="0" u="sng" strike="noStrike">
                          <a:solidFill>
                            <a:srgbClr val="0563C1"/>
                          </a:solidFill>
                          <a:effectLst/>
                          <a:latin typeface="Calibri" panose="020F0502020204030204" pitchFamily="34" charset="0"/>
                          <a:hlinkClick r:id="rId3"/>
                        </a:rPr>
                        <a:t>Changing our Curriculum Offer: From Traditional to a Concept Driven Approach’</a:t>
                      </a:r>
                      <a:r>
                        <a:rPr lang="en-GB" sz="1100" b="0" i="0">
                          <a:effectLst/>
                          <a:latin typeface="Calibri" panose="020F0502020204030204" pitchFamily="34" charset="0"/>
                        </a:rPr>
                        <a:t> </a:t>
                      </a:r>
                      <a:endParaRPr lang="en-GB" sz="1800" b="0" i="0">
                        <a:effectLst/>
                      </a:endParaRPr>
                    </a:p>
                    <a:p>
                      <a:pPr algn="l" rtl="0" fontAlgn="base">
                        <a:lnSpc>
                          <a:spcPts val="1350"/>
                        </a:lnSpc>
                        <a:buNone/>
                      </a:pPr>
                      <a:r>
                        <a:rPr lang="en-GB" sz="1100" b="0" i="0">
                          <a:effectLst/>
                          <a:latin typeface="Calibri" panose="020F0502020204030204" pitchFamily="34" charset="0"/>
                        </a:rPr>
                        <a:t> </a:t>
                      </a:r>
                      <a:endParaRPr lang="en-GB" sz="1800" b="0" i="0">
                        <a:effectLst/>
                      </a:endParaRPr>
                    </a:p>
                    <a:p>
                      <a:pPr algn="l" rtl="0" fontAlgn="base">
                        <a:lnSpc>
                          <a:spcPts val="1350"/>
                        </a:lnSpc>
                        <a:buNone/>
                      </a:pPr>
                      <a:r>
                        <a:rPr lang="en-GB" sz="1100" b="0" i="1">
                          <a:effectLst/>
                          <a:latin typeface="Calibri" panose="020F0502020204030204" pitchFamily="34" charset="0"/>
                        </a:rPr>
                        <a:t>RPTs could be asked to revisit Sullivan’s article on designing a concept driven curriculum. You could ask the RPTs to summarise the article and give two ways this article could influence your PE practice</a:t>
                      </a:r>
                      <a:r>
                        <a:rPr lang="en-GB" sz="1100" b="0" i="0">
                          <a:effectLst/>
                          <a:latin typeface="Calibri" panose="020F0502020204030204" pitchFamily="34" charset="0"/>
                        </a:rPr>
                        <a:t> </a:t>
                      </a:r>
                      <a:endParaRPr lang="en-GB" sz="1800" b="0" i="0">
                        <a:effectLst/>
                      </a:endParaRPr>
                    </a:p>
                    <a:p>
                      <a:pPr algn="l" rtl="0" fontAlgn="base">
                        <a:lnSpc>
                          <a:spcPts val="1350"/>
                        </a:lnSpc>
                        <a:buNone/>
                      </a:pPr>
                      <a:r>
                        <a:rPr lang="en-GB" sz="1100" b="0" i="0">
                          <a:effectLst/>
                          <a:latin typeface="Calibri" panose="020F0502020204030204" pitchFamily="34" charset="0"/>
                        </a:rPr>
                        <a:t> </a:t>
                      </a:r>
                      <a:endParaRPr lang="en-GB" sz="1800" b="0" i="0">
                        <a:effectLst/>
                      </a:endParaRPr>
                    </a:p>
                  </a:txBody>
                  <a:tcPr>
                    <a:lnL w="9525" cap="flat" cmpd="sng" algn="ctr">
                      <a:solidFill>
                        <a:srgbClr val="700AA4"/>
                      </a:solidFill>
                      <a:prstDash val="solid"/>
                      <a:round/>
                      <a:headEnd type="none" w="med" len="med"/>
                      <a:tailEnd type="none" w="med" len="med"/>
                    </a:lnL>
                    <a:lnR w="9525" cap="flat" cmpd="sng" algn="ctr">
                      <a:solidFill>
                        <a:srgbClr val="700AA4"/>
                      </a:solidFill>
                      <a:prstDash val="solid"/>
                      <a:round/>
                      <a:headEnd type="none" w="med" len="med"/>
                      <a:tailEnd type="none" w="med" len="med"/>
                    </a:lnR>
                    <a:lnT>
                      <a:noFill/>
                    </a:lnT>
                    <a:lnB>
                      <a:noFill/>
                    </a:lnB>
                    <a:noFill/>
                  </a:tcPr>
                </a:tc>
                <a:extLst>
                  <a:ext uri="{0D108BD9-81ED-4DB2-BD59-A6C34878D82A}">
                    <a16:rowId xmlns:a16="http://schemas.microsoft.com/office/drawing/2014/main" val="2099858597"/>
                  </a:ext>
                </a:extLst>
              </a:tr>
              <a:tr h="438849">
                <a:tc>
                  <a:txBody>
                    <a:bodyPr/>
                    <a:lstStyle/>
                    <a:p>
                      <a:pPr algn="l" rtl="0" fontAlgn="base">
                        <a:lnSpc>
                          <a:spcPts val="1350"/>
                        </a:lnSpc>
                        <a:buNone/>
                      </a:pPr>
                      <a:r>
                        <a:rPr lang="en-GB" sz="1100" b="1" i="0">
                          <a:effectLst/>
                          <a:latin typeface="Calibri" panose="020F0502020204030204" pitchFamily="34" charset="0"/>
                        </a:rPr>
                        <a:t>OR</a:t>
                      </a:r>
                      <a:r>
                        <a:rPr lang="en-GB" sz="1100" b="0" i="0">
                          <a:effectLst/>
                          <a:latin typeface="Calibri" panose="020F0502020204030204" pitchFamily="34" charset="0"/>
                        </a:rPr>
                        <a:t> </a:t>
                      </a:r>
                      <a:endParaRPr lang="en-GB" sz="1800" b="0" i="0">
                        <a:effectLst/>
                      </a:endParaRPr>
                    </a:p>
                    <a:p>
                      <a:pPr algn="l" rtl="0" fontAlgn="base">
                        <a:lnSpc>
                          <a:spcPts val="1350"/>
                        </a:lnSpc>
                        <a:buNone/>
                      </a:pPr>
                      <a:r>
                        <a:rPr lang="en-GB" sz="1100" b="0" i="0">
                          <a:effectLst/>
                          <a:latin typeface="Calibri" panose="020F0502020204030204" pitchFamily="34" charset="0"/>
                        </a:rPr>
                        <a:t>Beckley, A. (2023) </a:t>
                      </a:r>
                      <a:r>
                        <a:rPr lang="en-GB" sz="1100" b="0" i="0" u="sng" strike="noStrike">
                          <a:solidFill>
                            <a:srgbClr val="0563C1"/>
                          </a:solidFill>
                          <a:effectLst/>
                          <a:latin typeface="Calibri" panose="020F0502020204030204" pitchFamily="34" charset="0"/>
                          <a:hlinkClick r:id="rId4"/>
                        </a:rPr>
                        <a:t>‘4Ms of transformative PE curricula’</a:t>
                      </a:r>
                      <a:r>
                        <a:rPr lang="en-GB" sz="1100" b="0" i="0">
                          <a:effectLst/>
                          <a:latin typeface="Calibri" panose="020F0502020204030204" pitchFamily="34" charset="0"/>
                        </a:rPr>
                        <a:t> </a:t>
                      </a:r>
                      <a:endParaRPr lang="en-GB" sz="1800" b="0" i="0">
                        <a:effectLst/>
                      </a:endParaRPr>
                    </a:p>
                  </a:txBody>
                  <a:tcPr>
                    <a:lnL w="9525" cap="flat" cmpd="sng" algn="ctr">
                      <a:solidFill>
                        <a:srgbClr val="3016A4"/>
                      </a:solidFill>
                      <a:prstDash val="solid"/>
                      <a:round/>
                      <a:headEnd type="none" w="med" len="med"/>
                      <a:tailEnd type="none" w="med" len="med"/>
                    </a:lnL>
                    <a:lnR w="9525" cap="flat" cmpd="sng" algn="ctr">
                      <a:solidFill>
                        <a:srgbClr val="3016A4"/>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186594825"/>
                  </a:ext>
                </a:extLst>
              </a:tr>
              <a:tr h="438849">
                <a:tc>
                  <a:txBody>
                    <a:bodyPr/>
                    <a:lstStyle/>
                    <a:p>
                      <a:pPr algn="l" rtl="0" fontAlgn="base">
                        <a:lnSpc>
                          <a:spcPts val="1350"/>
                        </a:lnSpc>
                        <a:buNone/>
                      </a:pPr>
                      <a:r>
                        <a:rPr lang="en-GB" sz="1100" b="0" i="0" dirty="0">
                          <a:effectLst/>
                          <a:latin typeface="Calibri" panose="020F0502020204030204" pitchFamily="34" charset="0"/>
                        </a:rPr>
                        <a:t> </a:t>
                      </a:r>
                    </a:p>
                    <a:p>
                      <a:pPr algn="l" rtl="0" fontAlgn="base">
                        <a:lnSpc>
                          <a:spcPts val="1350"/>
                        </a:lnSpc>
                        <a:buNone/>
                      </a:pPr>
                      <a:r>
                        <a:rPr lang="en-GB" sz="1100" b="0" i="1" dirty="0">
                          <a:effectLst/>
                          <a:latin typeface="Calibri" panose="020F0502020204030204" pitchFamily="34" charset="0"/>
                        </a:rPr>
                        <a:t>RPTs could be asked to read Beckley’s article and consider how they may consider the 4Ms and look to deliberately plan and make time for them within their PE lessons.</a:t>
                      </a:r>
                      <a:r>
                        <a:rPr lang="en-GB" sz="1100" b="0" i="0" dirty="0">
                          <a:effectLst/>
                          <a:latin typeface="Calibri" panose="020F0502020204030204" pitchFamily="34" charset="0"/>
                        </a:rPr>
                        <a:t> </a:t>
                      </a:r>
                      <a:endParaRPr lang="en-GB" sz="1800" b="0" i="0" dirty="0">
                        <a:effectLst/>
                      </a:endParaRPr>
                    </a:p>
                  </a:txBody>
                  <a:tcPr>
                    <a:lnL w="9525" cap="flat" cmpd="sng" algn="ctr">
                      <a:solidFill>
                        <a:srgbClr val="7017A4"/>
                      </a:solidFill>
                      <a:prstDash val="solid"/>
                      <a:round/>
                      <a:headEnd type="none" w="med" len="med"/>
                      <a:tailEnd type="none" w="med" len="med"/>
                    </a:lnL>
                    <a:lnR w="9525" cap="flat" cmpd="sng" algn="ctr">
                      <a:solidFill>
                        <a:srgbClr val="7017A4"/>
                      </a:solidFill>
                      <a:prstDash val="solid"/>
                      <a:round/>
                      <a:headEnd type="none" w="med" len="med"/>
                      <a:tailEnd type="none" w="med" len="med"/>
                    </a:lnR>
                    <a:lnT>
                      <a:noFill/>
                    </a:lnT>
                    <a:lnB>
                      <a:noFill/>
                    </a:lnB>
                    <a:noFill/>
                  </a:tcPr>
                </a:tc>
                <a:extLst>
                  <a:ext uri="{0D108BD9-81ED-4DB2-BD59-A6C34878D82A}">
                    <a16:rowId xmlns:a16="http://schemas.microsoft.com/office/drawing/2014/main" val="3273235168"/>
                  </a:ext>
                </a:extLst>
              </a:tr>
            </a:tbl>
          </a:graphicData>
        </a:graphic>
      </p:graphicFrame>
    </p:spTree>
    <p:extLst>
      <p:ext uri="{BB962C8B-B14F-4D97-AF65-F5344CB8AC3E}">
        <p14:creationId xmlns:p14="http://schemas.microsoft.com/office/powerpoint/2010/main" val="49962590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D0F24B4-96E4-8575-15E6-06D327527CAF}"/>
              </a:ext>
            </a:extLst>
          </p:cNvPr>
          <p:cNvPicPr>
            <a:picLocks noChangeAspect="1"/>
          </p:cNvPicPr>
          <p:nvPr/>
        </p:nvPicPr>
        <p:blipFill>
          <a:blip r:embed="rId3"/>
          <a:stretch>
            <a:fillRect/>
          </a:stretch>
        </p:blipFill>
        <p:spPr>
          <a:xfrm>
            <a:off x="551384" y="-48804"/>
            <a:ext cx="4968552" cy="6618556"/>
          </a:xfrm>
          <a:prstGeom prst="rect">
            <a:avLst/>
          </a:prstGeom>
        </p:spPr>
      </p:pic>
      <p:pic>
        <p:nvPicPr>
          <p:cNvPr id="8" name="Picture 7">
            <a:extLst>
              <a:ext uri="{FF2B5EF4-FFF2-40B4-BE49-F238E27FC236}">
                <a16:creationId xmlns:a16="http://schemas.microsoft.com/office/drawing/2014/main" id="{0C3372E7-DEAF-C6F1-FFE3-CA9B6495EA20}"/>
              </a:ext>
            </a:extLst>
          </p:cNvPr>
          <p:cNvPicPr>
            <a:picLocks noChangeAspect="1"/>
          </p:cNvPicPr>
          <p:nvPr/>
        </p:nvPicPr>
        <p:blipFill>
          <a:blip r:embed="rId4"/>
          <a:stretch>
            <a:fillRect/>
          </a:stretch>
        </p:blipFill>
        <p:spPr>
          <a:xfrm>
            <a:off x="5899279" y="171314"/>
            <a:ext cx="6257509" cy="6210014"/>
          </a:xfrm>
          <a:prstGeom prst="rect">
            <a:avLst/>
          </a:prstGeom>
        </p:spPr>
      </p:pic>
      <p:sp>
        <p:nvSpPr>
          <p:cNvPr id="9" name="TextBox 8">
            <a:extLst>
              <a:ext uri="{FF2B5EF4-FFF2-40B4-BE49-F238E27FC236}">
                <a16:creationId xmlns:a16="http://schemas.microsoft.com/office/drawing/2014/main" id="{480DC7DB-8200-499B-B4FE-6312C424565A}"/>
              </a:ext>
            </a:extLst>
          </p:cNvPr>
          <p:cNvSpPr txBox="1"/>
          <p:nvPr/>
        </p:nvSpPr>
        <p:spPr>
          <a:xfrm>
            <a:off x="983432" y="3573016"/>
            <a:ext cx="1061509" cy="400110"/>
          </a:xfrm>
          <a:prstGeom prst="rect">
            <a:avLst/>
          </a:prstGeom>
          <a:solidFill>
            <a:schemeClr val="accent1">
              <a:lumMod val="20000"/>
              <a:lumOff val="80000"/>
            </a:schemeClr>
          </a:solidFill>
        </p:spPr>
        <p:txBody>
          <a:bodyPr wrap="none" rtlCol="0">
            <a:spAutoFit/>
          </a:bodyPr>
          <a:lstStyle/>
          <a:p>
            <a:r>
              <a:rPr lang="en-GB" dirty="0">
                <a:solidFill>
                  <a:schemeClr val="tx2"/>
                </a:solidFill>
                <a:latin typeface="+mn-lt"/>
              </a:rPr>
              <a:t>Generic</a:t>
            </a:r>
          </a:p>
        </p:txBody>
      </p:sp>
      <p:sp>
        <p:nvSpPr>
          <p:cNvPr id="10" name="TextBox 9">
            <a:extLst>
              <a:ext uri="{FF2B5EF4-FFF2-40B4-BE49-F238E27FC236}">
                <a16:creationId xmlns:a16="http://schemas.microsoft.com/office/drawing/2014/main" id="{C076D959-4296-52FC-3CEC-DCFE459D6529}"/>
              </a:ext>
            </a:extLst>
          </p:cNvPr>
          <p:cNvSpPr txBox="1"/>
          <p:nvPr/>
        </p:nvSpPr>
        <p:spPr>
          <a:xfrm>
            <a:off x="3719736" y="5805264"/>
            <a:ext cx="2002471" cy="400110"/>
          </a:xfrm>
          <a:prstGeom prst="rect">
            <a:avLst/>
          </a:prstGeom>
          <a:solidFill>
            <a:schemeClr val="accent5">
              <a:lumMod val="20000"/>
              <a:lumOff val="80000"/>
            </a:schemeClr>
          </a:solidFill>
        </p:spPr>
        <p:txBody>
          <a:bodyPr wrap="none" rtlCol="0">
            <a:spAutoFit/>
          </a:bodyPr>
          <a:lstStyle/>
          <a:p>
            <a:r>
              <a:rPr lang="en-GB" dirty="0">
                <a:solidFill>
                  <a:schemeClr val="tx2"/>
                </a:solidFill>
                <a:latin typeface="+mn-lt"/>
              </a:rPr>
              <a:t>Subject-specific</a:t>
            </a:r>
          </a:p>
        </p:txBody>
      </p:sp>
      <p:sp>
        <p:nvSpPr>
          <p:cNvPr id="11" name="TextBox 10">
            <a:extLst>
              <a:ext uri="{FF2B5EF4-FFF2-40B4-BE49-F238E27FC236}">
                <a16:creationId xmlns:a16="http://schemas.microsoft.com/office/drawing/2014/main" id="{F81508C0-F452-D3BE-8E35-350DFA333710}"/>
              </a:ext>
            </a:extLst>
          </p:cNvPr>
          <p:cNvSpPr txBox="1"/>
          <p:nvPr/>
        </p:nvSpPr>
        <p:spPr>
          <a:xfrm>
            <a:off x="8472264" y="1340768"/>
            <a:ext cx="1611339" cy="400110"/>
          </a:xfrm>
          <a:prstGeom prst="rect">
            <a:avLst/>
          </a:prstGeom>
          <a:solidFill>
            <a:schemeClr val="accent6">
              <a:lumMod val="40000"/>
              <a:lumOff val="60000"/>
            </a:schemeClr>
          </a:solidFill>
        </p:spPr>
        <p:txBody>
          <a:bodyPr wrap="none" rtlCol="0">
            <a:spAutoFit/>
          </a:bodyPr>
          <a:lstStyle/>
          <a:p>
            <a:r>
              <a:rPr lang="en-GB" dirty="0">
                <a:solidFill>
                  <a:schemeClr val="tx2"/>
                </a:solidFill>
                <a:latin typeface="+mn-lt"/>
              </a:rPr>
              <a:t>Personalised</a:t>
            </a:r>
          </a:p>
        </p:txBody>
      </p:sp>
      <p:sp>
        <p:nvSpPr>
          <p:cNvPr id="12" name="TextBox 11">
            <a:extLst>
              <a:ext uri="{FF2B5EF4-FFF2-40B4-BE49-F238E27FC236}">
                <a16:creationId xmlns:a16="http://schemas.microsoft.com/office/drawing/2014/main" id="{48CC2C0F-EB5D-A2A6-695D-A97A5D81602A}"/>
              </a:ext>
            </a:extLst>
          </p:cNvPr>
          <p:cNvSpPr txBox="1"/>
          <p:nvPr/>
        </p:nvSpPr>
        <p:spPr>
          <a:xfrm>
            <a:off x="9552384" y="5589240"/>
            <a:ext cx="667170" cy="400110"/>
          </a:xfrm>
          <a:prstGeom prst="rect">
            <a:avLst/>
          </a:prstGeom>
          <a:solidFill>
            <a:srgbClr val="FFC000"/>
          </a:solidFill>
        </p:spPr>
        <p:txBody>
          <a:bodyPr wrap="none" rtlCol="0">
            <a:spAutoFit/>
          </a:bodyPr>
          <a:lstStyle/>
          <a:p>
            <a:r>
              <a:rPr lang="en-GB" dirty="0">
                <a:solidFill>
                  <a:schemeClr val="tx2"/>
                </a:solidFill>
                <a:latin typeface="+mn-lt"/>
              </a:rPr>
              <a:t>CCF</a:t>
            </a:r>
          </a:p>
        </p:txBody>
      </p:sp>
    </p:spTree>
    <p:extLst>
      <p:ext uri="{BB962C8B-B14F-4D97-AF65-F5344CB8AC3E}">
        <p14:creationId xmlns:p14="http://schemas.microsoft.com/office/powerpoint/2010/main" val="369629284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C0F670-6819-961E-62CC-F9251E448774}"/>
              </a:ext>
            </a:extLst>
          </p:cNvPr>
          <p:cNvSpPr>
            <a:spLocks noGrp="1"/>
          </p:cNvSpPr>
          <p:nvPr>
            <p:ph type="sldNum" sz="quarter" idx="10"/>
          </p:nvPr>
        </p:nvSpPr>
        <p:spPr>
          <a:xfrm>
            <a:off x="10704702" y="6345352"/>
            <a:ext cx="901700" cy="252000"/>
          </a:xfrm>
        </p:spPr>
        <p:txBody>
          <a:bodyPr wrap="square" anchor="t">
            <a:normAutofit/>
          </a:bodyPr>
          <a:lstStyle/>
          <a:p>
            <a:pPr>
              <a:spcAft>
                <a:spcPts val="600"/>
              </a:spcAft>
            </a:pPr>
            <a:fld id="{00000000-1234-1234-1234-123412341234}" type="slidenum">
              <a:rPr lang="en-US" smtClean="0"/>
              <a:pPr>
                <a:spcAft>
                  <a:spcPts val="600"/>
                </a:spcAft>
              </a:pPr>
              <a:t>14</a:t>
            </a:fld>
            <a:endParaRPr lang="en-US"/>
          </a:p>
        </p:txBody>
      </p:sp>
      <p:pic>
        <p:nvPicPr>
          <p:cNvPr id="6" name="Picture 5" descr="An arrow hitting a bull's eye target">
            <a:extLst>
              <a:ext uri="{FF2B5EF4-FFF2-40B4-BE49-F238E27FC236}">
                <a16:creationId xmlns:a16="http://schemas.microsoft.com/office/drawing/2014/main" id="{643EDD25-C307-3958-F44A-658E2BDF7002}"/>
              </a:ext>
            </a:extLst>
          </p:cNvPr>
          <p:cNvPicPr>
            <a:picLocks noChangeAspect="1"/>
          </p:cNvPicPr>
          <p:nvPr/>
        </p:nvPicPr>
        <p:blipFill>
          <a:blip r:embed="rId2"/>
          <a:srcRect t="26667" b="26875"/>
          <a:stretch/>
        </p:blipFill>
        <p:spPr>
          <a:xfrm>
            <a:off x="20" y="10"/>
            <a:ext cx="12191980" cy="5664194"/>
          </a:xfrm>
          <a:prstGeom prst="rect">
            <a:avLst/>
          </a:prstGeom>
          <a:noFill/>
          <a:ln>
            <a:noFill/>
          </a:ln>
        </p:spPr>
      </p:pic>
      <p:sp>
        <p:nvSpPr>
          <p:cNvPr id="3" name="Title 2">
            <a:extLst>
              <a:ext uri="{FF2B5EF4-FFF2-40B4-BE49-F238E27FC236}">
                <a16:creationId xmlns:a16="http://schemas.microsoft.com/office/drawing/2014/main" id="{D562BA7A-1786-5E4E-E78B-9D60283590B6}"/>
              </a:ext>
            </a:extLst>
          </p:cNvPr>
          <p:cNvSpPr>
            <a:spLocks noGrp="1"/>
          </p:cNvSpPr>
          <p:nvPr>
            <p:ph type="title"/>
          </p:nvPr>
        </p:nvSpPr>
        <p:spPr>
          <a:xfrm>
            <a:off x="335360" y="5785870"/>
            <a:ext cx="11425269" cy="955498"/>
          </a:xfrm>
        </p:spPr>
        <p:txBody>
          <a:bodyPr wrap="square" anchor="t">
            <a:normAutofit/>
          </a:bodyPr>
          <a:lstStyle/>
          <a:p>
            <a:r>
              <a:rPr lang="en-GB" dirty="0"/>
              <a:t>Target Setting</a:t>
            </a:r>
          </a:p>
        </p:txBody>
      </p:sp>
    </p:spTree>
    <p:extLst>
      <p:ext uri="{BB962C8B-B14F-4D97-AF65-F5344CB8AC3E}">
        <p14:creationId xmlns:p14="http://schemas.microsoft.com/office/powerpoint/2010/main" val="370685242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D373ED2-D526-11DC-4634-BBD1E3DC1233}"/>
              </a:ext>
            </a:extLst>
          </p:cNvPr>
          <p:cNvGraphicFramePr>
            <a:graphicFrameLocks noGrp="1"/>
          </p:cNvGraphicFramePr>
          <p:nvPr>
            <p:ph idx="1"/>
          </p:nvPr>
        </p:nvGraphicFramePr>
        <p:xfrm>
          <a:off x="39767" y="7775"/>
          <a:ext cx="12103847" cy="6814641"/>
        </p:xfrm>
        <a:graphic>
          <a:graphicData uri="http://schemas.openxmlformats.org/drawingml/2006/table">
            <a:tbl>
              <a:tblPr firstRow="1" bandRow="1">
                <a:tableStyleId>{5C22544A-7EE6-4342-B048-85BDC9FD1C3A}</a:tableStyleId>
              </a:tblPr>
              <a:tblGrid>
                <a:gridCol w="1796142">
                  <a:extLst>
                    <a:ext uri="{9D8B030D-6E8A-4147-A177-3AD203B41FA5}">
                      <a16:colId xmlns:a16="http://schemas.microsoft.com/office/drawing/2014/main" val="2202903024"/>
                    </a:ext>
                  </a:extLst>
                </a:gridCol>
                <a:gridCol w="3412671">
                  <a:extLst>
                    <a:ext uri="{9D8B030D-6E8A-4147-A177-3AD203B41FA5}">
                      <a16:colId xmlns:a16="http://schemas.microsoft.com/office/drawing/2014/main" val="224539642"/>
                    </a:ext>
                  </a:extLst>
                </a:gridCol>
                <a:gridCol w="4637314">
                  <a:extLst>
                    <a:ext uri="{9D8B030D-6E8A-4147-A177-3AD203B41FA5}">
                      <a16:colId xmlns:a16="http://schemas.microsoft.com/office/drawing/2014/main" val="2417679752"/>
                    </a:ext>
                  </a:extLst>
                </a:gridCol>
                <a:gridCol w="2257720">
                  <a:extLst>
                    <a:ext uri="{9D8B030D-6E8A-4147-A177-3AD203B41FA5}">
                      <a16:colId xmlns:a16="http://schemas.microsoft.com/office/drawing/2014/main" val="3494508588"/>
                    </a:ext>
                  </a:extLst>
                </a:gridCol>
              </a:tblGrid>
              <a:tr h="1208314">
                <a:tc>
                  <a:txBody>
                    <a:bodyPr/>
                    <a:lstStyle/>
                    <a:p>
                      <a:r>
                        <a:rPr lang="en-GB" sz="1600" b="1" dirty="0"/>
                        <a:t>ITE Curriculum Strand</a:t>
                      </a:r>
                    </a:p>
                  </a:txBody>
                  <a:tcPr/>
                </a:tc>
                <a:tc>
                  <a:txBody>
                    <a:bodyPr/>
                    <a:lstStyle/>
                    <a:p>
                      <a:r>
                        <a:rPr lang="en-GB" sz="1600" u="sng" dirty="0"/>
                        <a:t>Target</a:t>
                      </a:r>
                    </a:p>
                    <a:p>
                      <a:r>
                        <a:rPr lang="en-GB" sz="1600" dirty="0"/>
                        <a:t>(What is the intended </a:t>
                      </a:r>
                      <a:r>
                        <a:rPr lang="en-GB" sz="1600" i="1" dirty="0"/>
                        <a:t>learning</a:t>
                      </a:r>
                      <a:r>
                        <a:rPr lang="en-GB" sz="1600" i="0" dirty="0"/>
                        <a:t>?  What kind of target is it?  How long will the target last?)</a:t>
                      </a:r>
                      <a:endParaRPr lang="en-GB" sz="1600" dirty="0"/>
                    </a:p>
                  </a:txBody>
                  <a:tcPr/>
                </a:tc>
                <a:tc>
                  <a:txBody>
                    <a:bodyPr/>
                    <a:lstStyle/>
                    <a:p>
                      <a:r>
                        <a:rPr lang="en-GB" sz="1600" u="sng" dirty="0"/>
                        <a:t>Strategy</a:t>
                      </a:r>
                    </a:p>
                    <a:p>
                      <a:r>
                        <a:rPr lang="en-GB" sz="1600" dirty="0"/>
                        <a:t>(What </a:t>
                      </a:r>
                      <a:r>
                        <a:rPr lang="en-GB" sz="1600" u="sng" dirty="0"/>
                        <a:t>actions</a:t>
                      </a:r>
                      <a:r>
                        <a:rPr lang="en-GB" sz="1600" dirty="0"/>
                        <a:t>/tasks will enable them to achieve the target?)</a:t>
                      </a:r>
                    </a:p>
                  </a:txBody>
                  <a:tcPr/>
                </a:tc>
                <a:tc>
                  <a:txBody>
                    <a:bodyPr/>
                    <a:lstStyle/>
                    <a:p>
                      <a:r>
                        <a:rPr lang="en-GB" sz="1600" u="sng" dirty="0"/>
                        <a:t>Progress</a:t>
                      </a:r>
                      <a:r>
                        <a:rPr lang="en-GB" sz="1600" dirty="0"/>
                        <a:t> towards target</a:t>
                      </a:r>
                    </a:p>
                    <a:p>
                      <a:r>
                        <a:rPr lang="en-GB" sz="1600" dirty="0"/>
                        <a:t>(Have they achieved the target?  What are the next steps?) </a:t>
                      </a:r>
                    </a:p>
                  </a:txBody>
                  <a:tcPr/>
                </a:tc>
                <a:extLst>
                  <a:ext uri="{0D108BD9-81ED-4DB2-BD59-A6C34878D82A}">
                    <a16:rowId xmlns:a16="http://schemas.microsoft.com/office/drawing/2014/main" val="2571218787"/>
                  </a:ext>
                </a:extLst>
              </a:tr>
              <a:tr h="879627">
                <a:tc>
                  <a:txBody>
                    <a:bodyPr/>
                    <a:lstStyle/>
                    <a:p>
                      <a:r>
                        <a:rPr lang="en-GB" sz="1600" dirty="0"/>
                        <a:t>Professional Behaviours &amp; Teacher Wellbeing</a:t>
                      </a:r>
                    </a:p>
                  </a:txBody>
                  <a:tcPr/>
                </a:tc>
                <a:tc>
                  <a:txBody>
                    <a:bodyPr/>
                    <a:lstStyle/>
                    <a:p>
                      <a:r>
                        <a:rPr lang="en-GB" sz="1600" dirty="0"/>
                        <a:t>Build your presence as a teacher around the school </a:t>
                      </a:r>
                      <a:r>
                        <a:rPr lang="en-GB" sz="1600" b="1" dirty="0"/>
                        <a:t>[SKILL; medium-term) </a:t>
                      </a:r>
                    </a:p>
                  </a:txBody>
                  <a:tcPr/>
                </a:tc>
                <a:tc>
                  <a:txBody>
                    <a:bodyPr/>
                    <a:lstStyle/>
                    <a:p>
                      <a:r>
                        <a:rPr lang="en-GB" sz="1600" dirty="0"/>
                        <a:t>Read the school policies on behaviour moving around the school site; shadow a teacher on duty; talk to students outside of the classroom  SO THAT the trainee builds their teacher presence beyond the c/room.  </a:t>
                      </a:r>
                    </a:p>
                  </a:txBody>
                  <a:tcPr/>
                </a:tc>
                <a:tc>
                  <a:txBody>
                    <a:bodyPr/>
                    <a:lstStyle/>
                    <a:p>
                      <a:r>
                        <a:rPr lang="en-GB" sz="1600" dirty="0"/>
                        <a:t>Trainee regularly shadows a duty; they feel more confident in their role; they've started to build relationships outside of the c/room</a:t>
                      </a:r>
                    </a:p>
                  </a:txBody>
                  <a:tcPr/>
                </a:tc>
                <a:extLst>
                  <a:ext uri="{0D108BD9-81ED-4DB2-BD59-A6C34878D82A}">
                    <a16:rowId xmlns:a16="http://schemas.microsoft.com/office/drawing/2014/main" val="4169846586"/>
                  </a:ext>
                </a:extLst>
              </a:tr>
              <a:tr h="879627">
                <a:tc>
                  <a:txBody>
                    <a:bodyPr/>
                    <a:lstStyle/>
                    <a:p>
                      <a:r>
                        <a:rPr lang="en-GB" sz="1600" dirty="0"/>
                        <a:t>High Expectations &amp; Managing Behaviours</a:t>
                      </a:r>
                    </a:p>
                  </a:txBody>
                  <a:tcPr/>
                </a:tc>
                <a:tc>
                  <a:txBody>
                    <a:bodyPr/>
                    <a:lstStyle/>
                    <a:p>
                      <a:r>
                        <a:rPr lang="en-GB" sz="1600" dirty="0"/>
                        <a:t>Develop a range of strategies in the classroom to engage and motivate students </a:t>
                      </a:r>
                      <a:r>
                        <a:rPr lang="en-GB" sz="1600" b="1" dirty="0"/>
                        <a:t>[SKILL; long-term]</a:t>
                      </a:r>
                    </a:p>
                  </a:txBody>
                  <a:tcPr/>
                </a:tc>
                <a:tc>
                  <a:txBody>
                    <a:bodyPr/>
                    <a:lstStyle/>
                    <a:p>
                      <a:r>
                        <a:rPr lang="en-GB" sz="1600" dirty="0"/>
                        <a:t>Observe teacher X and note how they use non-verbal cues and waiting for silence. Practice different ways of doing this (e.g. hand up/counting down) SO THAT...</a:t>
                      </a:r>
                    </a:p>
                  </a:txBody>
                  <a:tcPr/>
                </a:tc>
                <a:tc>
                  <a:txBody>
                    <a:bodyPr/>
                    <a:lstStyle/>
                    <a:p>
                      <a:endParaRPr lang="en-GB" sz="1600" dirty="0"/>
                    </a:p>
                  </a:txBody>
                  <a:tcPr/>
                </a:tc>
                <a:extLst>
                  <a:ext uri="{0D108BD9-81ED-4DB2-BD59-A6C34878D82A}">
                    <a16:rowId xmlns:a16="http://schemas.microsoft.com/office/drawing/2014/main" val="2281783399"/>
                  </a:ext>
                </a:extLst>
              </a:tr>
              <a:tr h="879627">
                <a:tc>
                  <a:txBody>
                    <a:bodyPr/>
                    <a:lstStyle/>
                    <a:p>
                      <a:r>
                        <a:rPr lang="en-GB" sz="1600" dirty="0"/>
                        <a:t>Subject &amp; Curriculum Knowledge</a:t>
                      </a:r>
                    </a:p>
                  </a:txBody>
                  <a:tcPr/>
                </a:tc>
                <a:tc>
                  <a:txBody>
                    <a:bodyPr/>
                    <a:lstStyle/>
                    <a:p>
                      <a:r>
                        <a:rPr lang="en-GB" sz="1600" dirty="0"/>
                        <a:t>Build subject knowledge of topic X </a:t>
                      </a:r>
                      <a:r>
                        <a:rPr lang="en-GB" sz="1600" b="1" dirty="0"/>
                        <a:t>[KNOWLEDGE; short-term]</a:t>
                      </a:r>
                    </a:p>
                  </a:txBody>
                  <a:tcPr/>
                </a:tc>
                <a:tc>
                  <a:txBody>
                    <a:bodyPr/>
                    <a:lstStyle/>
                    <a:p>
                      <a:r>
                        <a:rPr lang="en-GB" sz="1600" dirty="0"/>
                        <a:t>Attend subject association CPD on topic X SO THAT...</a:t>
                      </a:r>
                    </a:p>
                  </a:txBody>
                  <a:tcPr/>
                </a:tc>
                <a:tc>
                  <a:txBody>
                    <a:bodyPr/>
                    <a:lstStyle/>
                    <a:p>
                      <a:endParaRPr lang="en-GB" sz="1600" dirty="0"/>
                    </a:p>
                  </a:txBody>
                  <a:tcPr/>
                </a:tc>
                <a:extLst>
                  <a:ext uri="{0D108BD9-81ED-4DB2-BD59-A6C34878D82A}">
                    <a16:rowId xmlns:a16="http://schemas.microsoft.com/office/drawing/2014/main" val="3516607589"/>
                  </a:ext>
                </a:extLst>
              </a:tr>
              <a:tr h="879627">
                <a:tc>
                  <a:txBody>
                    <a:bodyPr/>
                    <a:lstStyle/>
                    <a:p>
                      <a:r>
                        <a:rPr lang="en-GB" sz="1600" dirty="0"/>
                        <a:t>Planning, Teaching &amp; Adapting Practice</a:t>
                      </a:r>
                    </a:p>
                  </a:txBody>
                  <a:tcPr/>
                </a:tc>
                <a:tc>
                  <a:txBody>
                    <a:bodyPr/>
                    <a:lstStyle/>
                    <a:p>
                      <a:r>
                        <a:rPr lang="en-GB" sz="1600" dirty="0"/>
                        <a:t>Refine use of model answers </a:t>
                      </a:r>
                      <a:r>
                        <a:rPr lang="en-GB" sz="1600" b="1" dirty="0"/>
                        <a:t>[SKILL; short-term]</a:t>
                      </a:r>
                    </a:p>
                  </a:txBody>
                  <a:tcPr/>
                </a:tc>
                <a:tc>
                  <a:txBody>
                    <a:bodyPr/>
                    <a:lstStyle/>
                    <a:p>
                      <a:r>
                        <a:rPr lang="en-GB" sz="1600" dirty="0"/>
                        <a:t>Practice writing model answers for an exam question (Grade 9, Grade 7, Grade 5), using exam board training materials SO THAT...</a:t>
                      </a:r>
                    </a:p>
                  </a:txBody>
                  <a:tcPr/>
                </a:tc>
                <a:tc>
                  <a:txBody>
                    <a:bodyPr/>
                    <a:lstStyle/>
                    <a:p>
                      <a:endParaRPr lang="en-GB" sz="1600" dirty="0"/>
                    </a:p>
                  </a:txBody>
                  <a:tcPr/>
                </a:tc>
                <a:extLst>
                  <a:ext uri="{0D108BD9-81ED-4DB2-BD59-A6C34878D82A}">
                    <a16:rowId xmlns:a16="http://schemas.microsoft.com/office/drawing/2014/main" val="602568413"/>
                  </a:ext>
                </a:extLst>
              </a:tr>
              <a:tr h="879627">
                <a:tc>
                  <a:txBody>
                    <a:bodyPr/>
                    <a:lstStyle/>
                    <a:p>
                      <a:r>
                        <a:rPr lang="en-GB" sz="1600" dirty="0"/>
                        <a:t>Progress, Outcomes &amp; Assessment</a:t>
                      </a:r>
                    </a:p>
                  </a:txBody>
                  <a:tcPr/>
                </a:tc>
                <a:tc>
                  <a:txBody>
                    <a:bodyPr/>
                    <a:lstStyle/>
                    <a:p>
                      <a:r>
                        <a:rPr lang="en-GB" sz="1600" dirty="0"/>
                        <a:t>Understand how the mark scheme is applied for an exam. </a:t>
                      </a:r>
                      <a:r>
                        <a:rPr lang="en-GB" sz="1600" b="1" dirty="0"/>
                        <a:t>[KNOWLEDGE &amp; SKILL; short-term]</a:t>
                      </a:r>
                    </a:p>
                  </a:txBody>
                  <a:tcPr/>
                </a:tc>
                <a:tc>
                  <a:txBody>
                    <a:bodyPr/>
                    <a:lstStyle/>
                    <a:p>
                      <a:r>
                        <a:rPr lang="en-GB" sz="1600" dirty="0"/>
                        <a:t>Co-mark a set of mock exam responses, using the exam mark scheme SO THAT...</a:t>
                      </a:r>
                    </a:p>
                  </a:txBody>
                  <a:tcPr/>
                </a:tc>
                <a:tc>
                  <a:txBody>
                    <a:bodyPr/>
                    <a:lstStyle/>
                    <a:p>
                      <a:endParaRPr lang="en-GB" sz="1600" dirty="0"/>
                    </a:p>
                  </a:txBody>
                  <a:tcPr/>
                </a:tc>
                <a:extLst>
                  <a:ext uri="{0D108BD9-81ED-4DB2-BD59-A6C34878D82A}">
                    <a16:rowId xmlns:a16="http://schemas.microsoft.com/office/drawing/2014/main" val="492052953"/>
                  </a:ext>
                </a:extLst>
              </a:tr>
            </a:tbl>
          </a:graphicData>
        </a:graphic>
      </p:graphicFrame>
      <p:sp>
        <p:nvSpPr>
          <p:cNvPr id="5" name="TextBox 4">
            <a:extLst>
              <a:ext uri="{FF2B5EF4-FFF2-40B4-BE49-F238E27FC236}">
                <a16:creationId xmlns:a16="http://schemas.microsoft.com/office/drawing/2014/main" id="{677F9304-9D7B-6A08-3500-68A7BB434ECD}"/>
              </a:ext>
            </a:extLst>
          </p:cNvPr>
          <p:cNvSpPr txBox="1"/>
          <p:nvPr/>
        </p:nvSpPr>
        <p:spPr>
          <a:xfrm>
            <a:off x="10016774" y="3069590"/>
            <a:ext cx="1919537" cy="3785652"/>
          </a:xfrm>
          <a:prstGeom prst="rect">
            <a:avLst/>
          </a:prstGeom>
          <a:solidFill>
            <a:srgbClr val="FFFF00"/>
          </a:solidFill>
        </p:spPr>
        <p:txBody>
          <a:bodyPr wrap="square" rtlCol="0">
            <a:spAutoFit/>
          </a:bodyPr>
          <a:lstStyle/>
          <a:p>
            <a:r>
              <a:rPr lang="en-GB" dirty="0"/>
              <a:t>Verbs for targets:</a:t>
            </a:r>
          </a:p>
          <a:p>
            <a:pPr marL="342900" indent="-342900">
              <a:buFont typeface="Arial" panose="020B0604020202020204" pitchFamily="34" charset="0"/>
              <a:buChar char="•"/>
            </a:pPr>
            <a:r>
              <a:rPr lang="en-GB" i="1" dirty="0"/>
              <a:t>Learn</a:t>
            </a:r>
          </a:p>
          <a:p>
            <a:pPr marL="342900" indent="-342900">
              <a:buFont typeface="Arial" panose="020B0604020202020204" pitchFamily="34" charset="0"/>
              <a:buChar char="•"/>
            </a:pPr>
            <a:r>
              <a:rPr lang="en-GB" i="1" dirty="0"/>
              <a:t>Establish</a:t>
            </a:r>
          </a:p>
          <a:p>
            <a:pPr marL="342900" indent="-342900">
              <a:buFont typeface="Arial" panose="020B0604020202020204" pitchFamily="34" charset="0"/>
              <a:buChar char="•"/>
            </a:pPr>
            <a:r>
              <a:rPr lang="en-GB" i="1" dirty="0"/>
              <a:t>Maintain</a:t>
            </a:r>
          </a:p>
          <a:p>
            <a:pPr marL="342900" indent="-342900">
              <a:buFont typeface="Arial" panose="020B0604020202020204" pitchFamily="34" charset="0"/>
              <a:buChar char="•"/>
            </a:pPr>
            <a:r>
              <a:rPr lang="en-GB" i="1" dirty="0"/>
              <a:t>Develop</a:t>
            </a:r>
          </a:p>
          <a:p>
            <a:pPr marL="342900" indent="-342900">
              <a:buFont typeface="Arial" panose="020B0604020202020204" pitchFamily="34" charset="0"/>
              <a:buChar char="•"/>
            </a:pPr>
            <a:r>
              <a:rPr lang="en-GB" i="1" dirty="0"/>
              <a:t>Adapt</a:t>
            </a:r>
          </a:p>
          <a:p>
            <a:pPr marL="342900" indent="-342900">
              <a:buFont typeface="Arial" panose="020B0604020202020204" pitchFamily="34" charset="0"/>
              <a:buChar char="•"/>
            </a:pPr>
            <a:r>
              <a:rPr lang="en-GB" i="1" dirty="0"/>
              <a:t>Refine</a:t>
            </a:r>
          </a:p>
          <a:p>
            <a:pPr marL="342900" indent="-342900">
              <a:buFont typeface="Arial" panose="020B0604020202020204" pitchFamily="34" charset="0"/>
              <a:buChar char="•"/>
            </a:pPr>
            <a:r>
              <a:rPr lang="en-GB" i="1" dirty="0"/>
              <a:t>Embed</a:t>
            </a:r>
          </a:p>
          <a:p>
            <a:pPr marL="342900" indent="-342900">
              <a:buFont typeface="Arial" panose="020B0604020202020204" pitchFamily="34" charset="0"/>
              <a:buChar char="•"/>
            </a:pPr>
            <a:r>
              <a:rPr lang="en-GB" i="1" dirty="0"/>
              <a:t>Respond</a:t>
            </a:r>
          </a:p>
          <a:p>
            <a:pPr marL="342900" indent="-342900">
              <a:buFont typeface="Arial" panose="020B0604020202020204" pitchFamily="34" charset="0"/>
              <a:buChar char="•"/>
            </a:pPr>
            <a:r>
              <a:rPr lang="en-GB" i="1" dirty="0"/>
              <a:t>Ensure </a:t>
            </a:r>
          </a:p>
          <a:p>
            <a:pPr marL="342900" indent="-342900">
              <a:buFont typeface="Arial" panose="020B0604020202020204" pitchFamily="34" charset="0"/>
              <a:buChar char="•"/>
            </a:pPr>
            <a:r>
              <a:rPr lang="en-GB" i="1" dirty="0"/>
              <a:t>Understand</a:t>
            </a:r>
          </a:p>
        </p:txBody>
      </p:sp>
    </p:spTree>
    <p:extLst>
      <p:ext uri="{BB962C8B-B14F-4D97-AF65-F5344CB8AC3E}">
        <p14:creationId xmlns:p14="http://schemas.microsoft.com/office/powerpoint/2010/main" val="417737910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B69700-E1B4-4A6E-86CF-D5AB536C361F}"/>
              </a:ext>
            </a:extLst>
          </p:cNvPr>
          <p:cNvSpPr>
            <a:spLocks noGrp="1"/>
          </p:cNvSpPr>
          <p:nvPr>
            <p:ph type="title"/>
          </p:nvPr>
        </p:nvSpPr>
        <p:spPr>
          <a:xfrm>
            <a:off x="576046" y="281827"/>
            <a:ext cx="11040000" cy="828000"/>
          </a:xfrm>
        </p:spPr>
        <p:txBody>
          <a:bodyPr/>
          <a:lstStyle/>
          <a:p>
            <a:r>
              <a:rPr lang="en-US" dirty="0">
                <a:latin typeface="Arial Bold"/>
                <a:cs typeface="Arial Bold"/>
              </a:rPr>
              <a:t>Setting Weekly Targets</a:t>
            </a:r>
            <a:endParaRPr lang="en-US" dirty="0"/>
          </a:p>
        </p:txBody>
      </p:sp>
      <p:sp>
        <p:nvSpPr>
          <p:cNvPr id="4" name="Content Placeholder 3">
            <a:extLst>
              <a:ext uri="{FF2B5EF4-FFF2-40B4-BE49-F238E27FC236}">
                <a16:creationId xmlns:a16="http://schemas.microsoft.com/office/drawing/2014/main" id="{75021D48-A631-AAB7-6CFC-5FA8E69BE041}"/>
              </a:ext>
            </a:extLst>
          </p:cNvPr>
          <p:cNvSpPr>
            <a:spLocks noGrp="1"/>
          </p:cNvSpPr>
          <p:nvPr>
            <p:ph idx="1"/>
          </p:nvPr>
        </p:nvSpPr>
        <p:spPr>
          <a:xfrm>
            <a:off x="576045" y="1425002"/>
            <a:ext cx="4133773" cy="3458431"/>
          </a:xfrm>
        </p:spPr>
        <p:txBody>
          <a:bodyPr>
            <a:normAutofit/>
          </a:bodyPr>
          <a:lstStyle/>
          <a:p>
            <a:pPr marL="0" indent="0">
              <a:buNone/>
            </a:pPr>
            <a:endParaRPr lang="en-US" dirty="0"/>
          </a:p>
          <a:p>
            <a:pPr marL="0" indent="0">
              <a:buNone/>
            </a:pPr>
            <a:r>
              <a:rPr lang="en-US" dirty="0">
                <a:solidFill>
                  <a:srgbClr val="FF0000"/>
                </a:solidFill>
                <a:latin typeface="Arial"/>
                <a:cs typeface="Arial"/>
              </a:rPr>
              <a:t>Targets should address the intended </a:t>
            </a:r>
            <a:r>
              <a:rPr lang="en-US" i="1" dirty="0">
                <a:solidFill>
                  <a:srgbClr val="FF0000"/>
                </a:solidFill>
                <a:latin typeface="Arial"/>
                <a:cs typeface="Arial"/>
              </a:rPr>
              <a:t>learning</a:t>
            </a:r>
            <a:r>
              <a:rPr lang="en-US" dirty="0">
                <a:solidFill>
                  <a:srgbClr val="FF0000"/>
                </a:solidFill>
                <a:latin typeface="Arial"/>
                <a:cs typeface="Arial"/>
              </a:rPr>
              <a:t> of the RPT.</a:t>
            </a:r>
            <a:endParaRPr lang="en-US" dirty="0">
              <a:solidFill>
                <a:srgbClr val="FF0000"/>
              </a:solidFill>
            </a:endParaRPr>
          </a:p>
        </p:txBody>
      </p:sp>
      <p:sp>
        <p:nvSpPr>
          <p:cNvPr id="2" name="Slide Number Placeholder 1">
            <a:extLst>
              <a:ext uri="{FF2B5EF4-FFF2-40B4-BE49-F238E27FC236}">
                <a16:creationId xmlns:a16="http://schemas.microsoft.com/office/drawing/2014/main" id="{C1939675-DF37-E38C-2EA0-7FF7AC79F56C}"/>
              </a:ext>
            </a:extLst>
          </p:cNvPr>
          <p:cNvSpPr>
            <a:spLocks noGrp="1"/>
          </p:cNvSpPr>
          <p:nvPr>
            <p:ph type="sldNum" sz="quarter" idx="12"/>
          </p:nvPr>
        </p:nvSpPr>
        <p:spPr>
          <a:xfrm>
            <a:off x="8763000" y="381000"/>
            <a:ext cx="2743200" cy="365125"/>
          </a:xfrm>
          <a:prstGeom prst="rect">
            <a:avLst/>
          </a:prstGeom>
        </p:spPr>
        <p:txBody>
          <a:bodyPr vert="horz" lIns="91440" tIns="45720" rIns="91440" bIns="45720" rtlCol="0" anchor="ctr"/>
          <a:lstStyle>
            <a:defPPr>
              <a:defRPr lang="en-GB"/>
            </a:defPPr>
            <a:lvl1pPr algn="r" rtl="0" fontAlgn="base">
              <a:spcBef>
                <a:spcPct val="0"/>
              </a:spcBef>
              <a:spcAft>
                <a:spcPct val="0"/>
              </a:spcAft>
              <a:defRPr sz="1050" kern="1200">
                <a:solidFill>
                  <a:schemeClr val="tx1">
                    <a:tint val="75000"/>
                  </a:schemeClr>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a:lstStyle>
          <a:p>
            <a:pPr>
              <a:spcAft>
                <a:spcPts val="0"/>
              </a:spcAft>
            </a:pPr>
            <a:fld id="{DCF6A46F-80AB-49F3-8C7E-9717ED945456}" type="slidenum">
              <a:rPr lang="en-GB" altLang="en-US" smtClean="0"/>
              <a:pPr>
                <a:spcAft>
                  <a:spcPts val="0"/>
                </a:spcAft>
              </a:pPr>
              <a:t>16</a:t>
            </a:fld>
            <a:endParaRPr lang="en-US"/>
          </a:p>
        </p:txBody>
      </p:sp>
      <p:sp>
        <p:nvSpPr>
          <p:cNvPr id="5" name="TextBox 4">
            <a:extLst>
              <a:ext uri="{FF2B5EF4-FFF2-40B4-BE49-F238E27FC236}">
                <a16:creationId xmlns:a16="http://schemas.microsoft.com/office/drawing/2014/main" id="{64E8B05C-3AC0-6995-E96D-807E8EF35D4C}"/>
              </a:ext>
            </a:extLst>
          </p:cNvPr>
          <p:cNvSpPr txBox="1"/>
          <p:nvPr/>
        </p:nvSpPr>
        <p:spPr>
          <a:xfrm>
            <a:off x="6151944" y="2438400"/>
            <a:ext cx="3900668" cy="1569660"/>
          </a:xfrm>
          <a:prstGeom prst="rect">
            <a:avLst/>
          </a:prstGeom>
          <a:solidFill>
            <a:schemeClr val="accent2">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AutoNum type="alphaUcPeriod"/>
            </a:pPr>
            <a:r>
              <a:rPr lang="en-US" sz="2400" i="1" dirty="0">
                <a:highlight>
                  <a:srgbClr val="FFFFFF"/>
                </a:highlight>
                <a:latin typeface="Calibri"/>
              </a:rPr>
              <a:t>Pitching of work for year 7  - clear instructions and chunking of instructions for low-ability class.</a:t>
            </a:r>
            <a:r>
              <a:rPr lang="en-US" sz="2400" i="1" dirty="0">
                <a:highlight>
                  <a:srgbClr val="FFFFFF"/>
                </a:highlight>
                <a:latin typeface="Calibri"/>
                <a:cs typeface="Calibri"/>
              </a:rPr>
              <a:t> </a:t>
            </a:r>
            <a:endParaRPr lang="en-US" sz="2400" i="1"/>
          </a:p>
        </p:txBody>
      </p:sp>
      <p:sp>
        <p:nvSpPr>
          <p:cNvPr id="6" name="TextBox 5">
            <a:extLst>
              <a:ext uri="{FF2B5EF4-FFF2-40B4-BE49-F238E27FC236}">
                <a16:creationId xmlns:a16="http://schemas.microsoft.com/office/drawing/2014/main" id="{AFF2F1F8-9B20-331D-9043-3F93C55ECD76}"/>
              </a:ext>
            </a:extLst>
          </p:cNvPr>
          <p:cNvSpPr txBox="1"/>
          <p:nvPr/>
        </p:nvSpPr>
        <p:spPr>
          <a:xfrm>
            <a:off x="6234503" y="1241412"/>
            <a:ext cx="385243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How might these example targets be improved? </a:t>
            </a:r>
            <a:endParaRPr lang="en-US" dirty="0">
              <a:solidFill>
                <a:schemeClr val="tx2"/>
              </a:solidFill>
              <a:latin typeface="+mn-lt"/>
            </a:endParaRPr>
          </a:p>
        </p:txBody>
      </p:sp>
      <p:sp>
        <p:nvSpPr>
          <p:cNvPr id="7" name="TextBox 6">
            <a:extLst>
              <a:ext uri="{FF2B5EF4-FFF2-40B4-BE49-F238E27FC236}">
                <a16:creationId xmlns:a16="http://schemas.microsoft.com/office/drawing/2014/main" id="{395A21C1-1F70-8C96-276F-B1449C08CDC2}"/>
              </a:ext>
            </a:extLst>
          </p:cNvPr>
          <p:cNvSpPr txBox="1"/>
          <p:nvPr/>
        </p:nvSpPr>
        <p:spPr>
          <a:xfrm>
            <a:off x="6090595" y="4601367"/>
            <a:ext cx="4508337" cy="1015663"/>
          </a:xfrm>
          <a:prstGeom prst="rect">
            <a:avLst/>
          </a:prstGeom>
          <a:solidFill>
            <a:schemeClr val="accent4">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dirty="0"/>
              <a:t>B. Assign approximate timings to each lesson activity, so that things don't over run.  Use a timer to help.  </a:t>
            </a:r>
            <a:endParaRPr lang="en-US" i="1" dirty="0">
              <a:solidFill>
                <a:schemeClr val="tx2"/>
              </a:solidFill>
              <a:latin typeface="+mn-lt"/>
            </a:endParaRPr>
          </a:p>
        </p:txBody>
      </p:sp>
    </p:spTree>
    <p:extLst>
      <p:ext uri="{BB962C8B-B14F-4D97-AF65-F5344CB8AC3E}">
        <p14:creationId xmlns:p14="http://schemas.microsoft.com/office/powerpoint/2010/main" val="7396608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6"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white rectangular box with black text&#10;&#10;Description automatically generated">
            <a:extLst>
              <a:ext uri="{FF2B5EF4-FFF2-40B4-BE49-F238E27FC236}">
                <a16:creationId xmlns:a16="http://schemas.microsoft.com/office/drawing/2014/main" id="{8E2058FF-5F73-0B23-CADF-12D583B33DE0}"/>
              </a:ext>
            </a:extLst>
          </p:cNvPr>
          <p:cNvPicPr>
            <a:picLocks noGrp="1" noChangeAspect="1"/>
          </p:cNvPicPr>
          <p:nvPr>
            <p:ph idx="1"/>
          </p:nvPr>
        </p:nvPicPr>
        <p:blipFill>
          <a:blip r:embed="rId3"/>
          <a:stretch>
            <a:fillRect/>
          </a:stretch>
        </p:blipFill>
        <p:spPr>
          <a:xfrm>
            <a:off x="611270" y="1540750"/>
            <a:ext cx="11075652" cy="4095037"/>
          </a:xfrm>
          <a:noFill/>
        </p:spPr>
      </p:pic>
      <p:sp>
        <p:nvSpPr>
          <p:cNvPr id="3" name="Slide Number Placeholder 2">
            <a:extLst>
              <a:ext uri="{FF2B5EF4-FFF2-40B4-BE49-F238E27FC236}">
                <a16:creationId xmlns:a16="http://schemas.microsoft.com/office/drawing/2014/main" id="{AE889565-5A33-7355-79A6-C658E9903F3A}"/>
              </a:ext>
            </a:extLst>
          </p:cNvPr>
          <p:cNvSpPr>
            <a:spLocks noGrp="1"/>
          </p:cNvSpPr>
          <p:nvPr>
            <p:ph type="sldNum" sz="quarter" idx="12"/>
          </p:nvPr>
        </p:nvSpPr>
        <p:spPr>
          <a:xfrm>
            <a:off x="8763000" y="381000"/>
            <a:ext cx="2743200" cy="365125"/>
          </a:xfrm>
          <a:prstGeom prst="rect">
            <a:avLst/>
          </a:prstGeom>
        </p:spPr>
        <p:txBody>
          <a:bodyPr vert="horz" wrap="square" lIns="91440" tIns="45720" rIns="91440" bIns="45720" rtlCol="0" anchor="ctr">
            <a:normAutofit/>
          </a:bodyPr>
          <a:lstStyle>
            <a:defPPr>
              <a:defRPr lang="en-GB"/>
            </a:defPPr>
            <a:lvl1pPr algn="r" rtl="0" fontAlgn="base">
              <a:spcBef>
                <a:spcPct val="0"/>
              </a:spcBef>
              <a:spcAft>
                <a:spcPct val="0"/>
              </a:spcAft>
              <a:defRPr sz="1050" kern="1200">
                <a:solidFill>
                  <a:schemeClr val="tx1">
                    <a:tint val="75000"/>
                  </a:schemeClr>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a:lstStyle>
          <a:p>
            <a:pPr>
              <a:spcAft>
                <a:spcPts val="600"/>
              </a:spcAft>
            </a:pPr>
            <a:fld id="{DCF6A46F-80AB-49F3-8C7E-9717ED945456}" type="slidenum">
              <a:rPr lang="en-GB" altLang="en-US" smtClean="0"/>
              <a:pPr>
                <a:spcAft>
                  <a:spcPts val="600"/>
                </a:spcAft>
              </a:pPr>
              <a:t>17</a:t>
            </a:fld>
            <a:endParaRPr lang="en-GB" altLang="en-US"/>
          </a:p>
        </p:txBody>
      </p:sp>
    </p:spTree>
    <p:extLst>
      <p:ext uri="{BB962C8B-B14F-4D97-AF65-F5344CB8AC3E}">
        <p14:creationId xmlns:p14="http://schemas.microsoft.com/office/powerpoint/2010/main" val="102523535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CED5A6-F2A8-36F4-504E-2CC53E4F6DE3}"/>
              </a:ext>
            </a:extLst>
          </p:cNvPr>
          <p:cNvSpPr>
            <a:spLocks noGrp="1"/>
          </p:cNvSpPr>
          <p:nvPr>
            <p:ph type="title"/>
          </p:nvPr>
        </p:nvSpPr>
        <p:spPr/>
        <p:txBody>
          <a:bodyPr/>
          <a:lstStyle/>
          <a:p>
            <a:r>
              <a:rPr lang="en-GB" dirty="0"/>
              <a:t>Questions? </a:t>
            </a:r>
          </a:p>
        </p:txBody>
      </p:sp>
      <p:sp>
        <p:nvSpPr>
          <p:cNvPr id="3" name="Slide Number Placeholder 2">
            <a:extLst>
              <a:ext uri="{FF2B5EF4-FFF2-40B4-BE49-F238E27FC236}">
                <a16:creationId xmlns:a16="http://schemas.microsoft.com/office/drawing/2014/main" id="{9AA60984-FACF-A4E4-E44F-DDB5E17657B1}"/>
              </a:ext>
            </a:extLst>
          </p:cNvPr>
          <p:cNvSpPr>
            <a:spLocks noGrp="1"/>
          </p:cNvSpPr>
          <p:nvPr>
            <p:ph type="sldNum" sz="quarter" idx="12"/>
          </p:nvPr>
        </p:nvSpPr>
        <p:spPr>
          <a:xfrm>
            <a:off x="8763000" y="381000"/>
            <a:ext cx="2743200" cy="365125"/>
          </a:xfrm>
          <a:prstGeom prst="rect">
            <a:avLst/>
          </a:prstGeom>
        </p:spPr>
        <p:txBody>
          <a:bodyPr vert="horz" lIns="91440" tIns="45720" rIns="91440" bIns="45720" rtlCol="0" anchor="ctr"/>
          <a:lstStyle>
            <a:defPPr>
              <a:defRPr lang="en-GB"/>
            </a:defPPr>
            <a:lvl1pPr algn="r" rtl="0" fontAlgn="base">
              <a:spcBef>
                <a:spcPct val="0"/>
              </a:spcBef>
              <a:spcAft>
                <a:spcPct val="0"/>
              </a:spcAft>
              <a:defRPr sz="1050" kern="1200">
                <a:solidFill>
                  <a:schemeClr val="tx1">
                    <a:tint val="75000"/>
                  </a:schemeClr>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a:lstStyle>
          <a:p>
            <a:fld id="{DCF6A46F-80AB-49F3-8C7E-9717ED945456}" type="slidenum">
              <a:rPr lang="en-GB" altLang="en-US" smtClean="0"/>
              <a:pPr/>
              <a:t>18</a:t>
            </a:fld>
            <a:endParaRPr lang="en-GB" altLang="en-US"/>
          </a:p>
        </p:txBody>
      </p:sp>
    </p:spTree>
    <p:extLst>
      <p:ext uri="{BB962C8B-B14F-4D97-AF65-F5344CB8AC3E}">
        <p14:creationId xmlns:p14="http://schemas.microsoft.com/office/powerpoint/2010/main" val="331676994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wrap="square" anchor="b">
            <a:normAutofit/>
          </a:bodyPr>
          <a:lstStyle/>
          <a:p>
            <a:r>
              <a:rPr lang="en-GB" dirty="0"/>
              <a:t>Agenda</a:t>
            </a:r>
          </a:p>
        </p:txBody>
      </p:sp>
      <p:graphicFrame>
        <p:nvGraphicFramePr>
          <p:cNvPr id="9" name="Content Placeholder 6">
            <a:extLst>
              <a:ext uri="{FF2B5EF4-FFF2-40B4-BE49-F238E27FC236}">
                <a16:creationId xmlns:a16="http://schemas.microsoft.com/office/drawing/2014/main" id="{5D1990DF-F9A0-D485-93A0-2562BEC19B52}"/>
              </a:ext>
            </a:extLst>
          </p:cNvPr>
          <p:cNvGraphicFramePr>
            <a:graphicFrameLocks noGrp="1"/>
          </p:cNvGraphicFramePr>
          <p:nvPr>
            <p:ph type="tbl" sz="quarter" idx="11"/>
            <p:extLst>
              <p:ext uri="{D42A27DB-BD31-4B8C-83A1-F6EECF244321}">
                <p14:modId xmlns:p14="http://schemas.microsoft.com/office/powerpoint/2010/main" val="481209408"/>
              </p:ext>
            </p:extLst>
          </p:nvPr>
        </p:nvGraphicFramePr>
        <p:xfrm>
          <a:off x="334963" y="1484313"/>
          <a:ext cx="11425237" cy="5133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hidden="1"/>
          <p:cNvSpPr>
            <a:spLocks noGrp="1"/>
          </p:cNvSpPr>
          <p:nvPr>
            <p:ph type="sldNum" sz="quarter" idx="4294967295"/>
          </p:nvPr>
        </p:nvSpPr>
        <p:spPr>
          <a:xfrm>
            <a:off x="11290300" y="6345238"/>
            <a:ext cx="901700" cy="252412"/>
          </a:xfrm>
        </p:spPr>
        <p:txBody>
          <a:bodyPr/>
          <a:lstStyle/>
          <a:p>
            <a:pPr>
              <a:spcAft>
                <a:spcPts val="600"/>
              </a:spcAft>
            </a:pPr>
            <a:fld id="{DCF6A46F-80AB-49F3-8C7E-9717ED945456}" type="slidenum">
              <a:rPr lang="en-GB" altLang="en-US" smtClean="0"/>
              <a:pPr>
                <a:spcAft>
                  <a:spcPts val="600"/>
                </a:spcAft>
              </a:pPr>
              <a:t>2</a:t>
            </a:fld>
            <a:endParaRPr lang="en-GB" altLang="en-US"/>
          </a:p>
        </p:txBody>
      </p:sp>
    </p:spTree>
    <p:extLst>
      <p:ext uri="{BB962C8B-B14F-4D97-AF65-F5344CB8AC3E}">
        <p14:creationId xmlns:p14="http://schemas.microsoft.com/office/powerpoint/2010/main" val="161863431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51FFE4-FDFB-924B-B4DC-6CCF53CDEFA1}"/>
              </a:ext>
            </a:extLst>
          </p:cNvPr>
          <p:cNvSpPr>
            <a:spLocks noGrp="1"/>
          </p:cNvSpPr>
          <p:nvPr>
            <p:ph type="title"/>
          </p:nvPr>
        </p:nvSpPr>
        <p:spPr>
          <a:xfrm>
            <a:off x="407368" y="161960"/>
            <a:ext cx="11040000" cy="828000"/>
          </a:xfrm>
        </p:spPr>
        <p:txBody>
          <a:bodyPr/>
          <a:lstStyle/>
          <a:p>
            <a:r>
              <a:rPr lang="en-GB" dirty="0"/>
              <a:t>Being a School B Mentor</a:t>
            </a:r>
          </a:p>
        </p:txBody>
      </p:sp>
      <p:sp>
        <p:nvSpPr>
          <p:cNvPr id="3" name="Slide Number Placeholder 2">
            <a:extLst>
              <a:ext uri="{FF2B5EF4-FFF2-40B4-BE49-F238E27FC236}">
                <a16:creationId xmlns:a16="http://schemas.microsoft.com/office/drawing/2014/main" id="{3BE84B68-8E16-E6C6-F2EB-5C135271A51C}"/>
              </a:ext>
            </a:extLst>
          </p:cNvPr>
          <p:cNvSpPr>
            <a:spLocks noGrp="1"/>
          </p:cNvSpPr>
          <p:nvPr>
            <p:ph type="sldNum" sz="quarter" idx="12"/>
          </p:nvPr>
        </p:nvSpPr>
        <p:spPr>
          <a:xfrm>
            <a:off x="8763000" y="381000"/>
            <a:ext cx="2743200" cy="365125"/>
          </a:xfrm>
          <a:prstGeom prst="rect">
            <a:avLst/>
          </a:prstGeom>
        </p:spPr>
        <p:txBody>
          <a:bodyPr vert="horz" lIns="91440" tIns="45720" rIns="91440" bIns="45720" rtlCol="0" anchor="ctr"/>
          <a:lstStyle>
            <a:defPPr>
              <a:defRPr lang="en-GB"/>
            </a:defPPr>
            <a:lvl1pPr algn="r" rtl="0" fontAlgn="base">
              <a:spcBef>
                <a:spcPct val="0"/>
              </a:spcBef>
              <a:spcAft>
                <a:spcPct val="0"/>
              </a:spcAft>
              <a:defRPr sz="1050" kern="1200">
                <a:solidFill>
                  <a:schemeClr val="tx1">
                    <a:tint val="75000"/>
                  </a:schemeClr>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a:lstStyle>
          <a:p>
            <a:fld id="{DCF6A46F-80AB-49F3-8C7E-9717ED945456}" type="slidenum">
              <a:rPr lang="en-GB" altLang="en-US" smtClean="0"/>
              <a:pPr/>
              <a:t>3</a:t>
            </a:fld>
            <a:endParaRPr lang="en-GB" altLang="en-US"/>
          </a:p>
        </p:txBody>
      </p:sp>
    </p:spTree>
    <p:extLst>
      <p:ext uri="{BB962C8B-B14F-4D97-AF65-F5344CB8AC3E}">
        <p14:creationId xmlns:p14="http://schemas.microsoft.com/office/powerpoint/2010/main" val="224207255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8F730B-976F-0D6B-9087-7B6B445198EA}"/>
              </a:ext>
            </a:extLst>
          </p:cNvPr>
          <p:cNvSpPr>
            <a:spLocks noGrp="1"/>
          </p:cNvSpPr>
          <p:nvPr>
            <p:ph type="sldNum" sz="quarter" idx="10"/>
          </p:nvPr>
        </p:nvSpPr>
        <p:spPr/>
        <p:txBody>
          <a:bodyPr/>
          <a:lstStyle/>
          <a:p>
            <a:fld id="{8CAE96E1-FE19-476C-9CF0-3BB4903735D9}" type="slidenum">
              <a:rPr lang="en-GB" altLang="en-US" smtClean="0"/>
              <a:pPr/>
              <a:t>4</a:t>
            </a:fld>
            <a:endParaRPr lang="en-GB" altLang="en-US"/>
          </a:p>
        </p:txBody>
      </p:sp>
      <p:sp>
        <p:nvSpPr>
          <p:cNvPr id="4" name="Title 3">
            <a:extLst>
              <a:ext uri="{FF2B5EF4-FFF2-40B4-BE49-F238E27FC236}">
                <a16:creationId xmlns:a16="http://schemas.microsoft.com/office/drawing/2014/main" id="{7B6A806D-93FE-83A7-C253-9A34B8AAFC5D}"/>
              </a:ext>
            </a:extLst>
          </p:cNvPr>
          <p:cNvSpPr>
            <a:spLocks noGrp="1"/>
          </p:cNvSpPr>
          <p:nvPr>
            <p:ph type="title"/>
          </p:nvPr>
        </p:nvSpPr>
        <p:spPr>
          <a:xfrm>
            <a:off x="9912424" y="962680"/>
            <a:ext cx="11040000" cy="828000"/>
          </a:xfrm>
        </p:spPr>
        <p:txBody>
          <a:bodyPr/>
          <a:lstStyle/>
          <a:p>
            <a:r>
              <a:rPr lang="en-GB" dirty="0"/>
              <a:t>Timetable</a:t>
            </a:r>
          </a:p>
        </p:txBody>
      </p:sp>
      <p:pic>
        <p:nvPicPr>
          <p:cNvPr id="7" name="Picture 6">
            <a:extLst>
              <a:ext uri="{FF2B5EF4-FFF2-40B4-BE49-F238E27FC236}">
                <a16:creationId xmlns:a16="http://schemas.microsoft.com/office/drawing/2014/main" id="{D78D2DC2-715D-7834-EF1A-35B4C0766060}"/>
              </a:ext>
            </a:extLst>
          </p:cNvPr>
          <p:cNvPicPr>
            <a:picLocks noChangeAspect="1"/>
          </p:cNvPicPr>
          <p:nvPr/>
        </p:nvPicPr>
        <p:blipFill>
          <a:blip r:embed="rId3"/>
          <a:srcRect b="68900"/>
          <a:stretch/>
        </p:blipFill>
        <p:spPr>
          <a:xfrm>
            <a:off x="1337194" y="0"/>
            <a:ext cx="8575230" cy="1921672"/>
          </a:xfrm>
          <a:prstGeom prst="rect">
            <a:avLst/>
          </a:prstGeom>
        </p:spPr>
      </p:pic>
      <p:pic>
        <p:nvPicPr>
          <p:cNvPr id="9" name="Picture 8">
            <a:extLst>
              <a:ext uri="{FF2B5EF4-FFF2-40B4-BE49-F238E27FC236}">
                <a16:creationId xmlns:a16="http://schemas.microsoft.com/office/drawing/2014/main" id="{2DDE4A2C-AE74-6AEB-AB5D-12C7CFCEA82C}"/>
              </a:ext>
            </a:extLst>
          </p:cNvPr>
          <p:cNvPicPr>
            <a:picLocks noChangeAspect="1"/>
          </p:cNvPicPr>
          <p:nvPr/>
        </p:nvPicPr>
        <p:blipFill>
          <a:blip r:embed="rId3"/>
          <a:srcRect t="62600"/>
          <a:stretch/>
        </p:blipFill>
        <p:spPr>
          <a:xfrm>
            <a:off x="1337194" y="1921672"/>
            <a:ext cx="8575230" cy="2310941"/>
          </a:xfrm>
          <a:prstGeom prst="rect">
            <a:avLst/>
          </a:prstGeom>
        </p:spPr>
      </p:pic>
      <p:pic>
        <p:nvPicPr>
          <p:cNvPr id="11" name="Picture 10">
            <a:extLst>
              <a:ext uri="{FF2B5EF4-FFF2-40B4-BE49-F238E27FC236}">
                <a16:creationId xmlns:a16="http://schemas.microsoft.com/office/drawing/2014/main" id="{0DA5EEF8-DC1E-2EC8-E918-B6626654DACC}"/>
              </a:ext>
            </a:extLst>
          </p:cNvPr>
          <p:cNvPicPr>
            <a:picLocks noChangeAspect="1"/>
          </p:cNvPicPr>
          <p:nvPr/>
        </p:nvPicPr>
        <p:blipFill>
          <a:blip r:embed="rId4"/>
          <a:stretch>
            <a:fillRect/>
          </a:stretch>
        </p:blipFill>
        <p:spPr>
          <a:xfrm>
            <a:off x="1337193" y="4100759"/>
            <a:ext cx="8595959" cy="2787667"/>
          </a:xfrm>
          <a:prstGeom prst="rect">
            <a:avLst/>
          </a:prstGeom>
        </p:spPr>
      </p:pic>
      <p:sp>
        <p:nvSpPr>
          <p:cNvPr id="12" name="Arrow: Down 11">
            <a:extLst>
              <a:ext uri="{FF2B5EF4-FFF2-40B4-BE49-F238E27FC236}">
                <a16:creationId xmlns:a16="http://schemas.microsoft.com/office/drawing/2014/main" id="{A11CE1E3-F01C-4633-3265-7EA6B0C0E1BE}"/>
              </a:ext>
            </a:extLst>
          </p:cNvPr>
          <p:cNvSpPr/>
          <p:nvPr/>
        </p:nvSpPr>
        <p:spPr>
          <a:xfrm>
            <a:off x="565643" y="1373110"/>
            <a:ext cx="360040" cy="3408063"/>
          </a:xfrm>
          <a:prstGeom prst="downArrow">
            <a:avLst/>
          </a:prstGeom>
          <a:solidFill>
            <a:schemeClr val="accent1"/>
          </a:solidFill>
          <a:ln w="38100">
            <a:solidFill>
              <a:schemeClr val="accent1"/>
            </a:solidFill>
          </a:ln>
        </p:spPr>
        <p:txBody>
          <a:bodyPr wrap="none" rtlCol="0" anchor="ctr">
            <a:spAutoFit/>
          </a:bodyPr>
          <a:lstStyle/>
          <a:p>
            <a:pPr algn="ctr"/>
            <a:endParaRPr lang="en-GB" dirty="0">
              <a:solidFill>
                <a:schemeClr val="tx2"/>
              </a:solidFill>
              <a:latin typeface="+mn-lt"/>
            </a:endParaRPr>
          </a:p>
        </p:txBody>
      </p:sp>
      <p:sp>
        <p:nvSpPr>
          <p:cNvPr id="3" name="Rectangle 2">
            <a:extLst>
              <a:ext uri="{FF2B5EF4-FFF2-40B4-BE49-F238E27FC236}">
                <a16:creationId xmlns:a16="http://schemas.microsoft.com/office/drawing/2014/main" id="{E67FCC9D-12AC-9FB2-F353-E2BCA4360B47}"/>
              </a:ext>
            </a:extLst>
          </p:cNvPr>
          <p:cNvSpPr/>
          <p:nvPr/>
        </p:nvSpPr>
        <p:spPr>
          <a:xfrm>
            <a:off x="3359696" y="4100759"/>
            <a:ext cx="6573456" cy="275724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lang="en-GB" dirty="0">
              <a:solidFill>
                <a:schemeClr val="tx2"/>
              </a:solidFill>
              <a:latin typeface="+mn-lt"/>
            </a:endParaRPr>
          </a:p>
        </p:txBody>
      </p:sp>
      <p:sp>
        <p:nvSpPr>
          <p:cNvPr id="5" name="Rectangle 4">
            <a:extLst>
              <a:ext uri="{FF2B5EF4-FFF2-40B4-BE49-F238E27FC236}">
                <a16:creationId xmlns:a16="http://schemas.microsoft.com/office/drawing/2014/main" id="{FF31A28E-DD54-8269-20BC-2C0C0E07B3FD}"/>
              </a:ext>
            </a:extLst>
          </p:cNvPr>
          <p:cNvSpPr/>
          <p:nvPr/>
        </p:nvSpPr>
        <p:spPr>
          <a:xfrm>
            <a:off x="3359696" y="0"/>
            <a:ext cx="6573456" cy="436510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wrap="square" rtlCol="0" anchor="ctr">
            <a:spAutoFit/>
          </a:bodyPr>
          <a:lstStyle/>
          <a:p>
            <a:pPr algn="ctr"/>
            <a:endParaRPr lang="en-GB" dirty="0">
              <a:solidFill>
                <a:schemeClr val="tx2"/>
              </a:solidFill>
              <a:latin typeface="+mn-lt"/>
            </a:endParaRPr>
          </a:p>
        </p:txBody>
      </p:sp>
    </p:spTree>
    <p:extLst>
      <p:ext uri="{BB962C8B-B14F-4D97-AF65-F5344CB8AC3E}">
        <p14:creationId xmlns:p14="http://schemas.microsoft.com/office/powerpoint/2010/main" val="143697170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A31F23-778D-1C77-0A95-0BC17ECD5066}"/>
              </a:ext>
            </a:extLst>
          </p:cNvPr>
          <p:cNvSpPr>
            <a:spLocks noGrp="1"/>
          </p:cNvSpPr>
          <p:nvPr>
            <p:ph idx="1"/>
          </p:nvPr>
        </p:nvSpPr>
        <p:spPr>
          <a:xfrm>
            <a:off x="555962" y="1215574"/>
            <a:ext cx="11040000" cy="746920"/>
          </a:xfrm>
        </p:spPr>
        <p:txBody>
          <a:bodyPr/>
          <a:lstStyle/>
          <a:p>
            <a:r>
              <a:rPr lang="en-GB" dirty="0"/>
              <a:t>What have you learnt about your RPT in terms of their strengths and areas for development? </a:t>
            </a:r>
          </a:p>
        </p:txBody>
      </p:sp>
      <p:sp>
        <p:nvSpPr>
          <p:cNvPr id="3" name="Slide Number Placeholder 2">
            <a:extLst>
              <a:ext uri="{FF2B5EF4-FFF2-40B4-BE49-F238E27FC236}">
                <a16:creationId xmlns:a16="http://schemas.microsoft.com/office/drawing/2014/main" id="{FA999931-5AAD-0261-BCAE-5AEE68ECA7AE}"/>
              </a:ext>
            </a:extLst>
          </p:cNvPr>
          <p:cNvSpPr>
            <a:spLocks noGrp="1"/>
          </p:cNvSpPr>
          <p:nvPr>
            <p:ph type="sldNum" sz="quarter" idx="12"/>
          </p:nvPr>
        </p:nvSpPr>
        <p:spPr>
          <a:xfrm>
            <a:off x="8763000" y="381000"/>
            <a:ext cx="2743200" cy="365125"/>
          </a:xfrm>
          <a:prstGeom prst="rect">
            <a:avLst/>
          </a:prstGeom>
        </p:spPr>
        <p:txBody>
          <a:bodyPr vert="horz" lIns="91440" tIns="45720" rIns="91440" bIns="45720" rtlCol="0" anchor="ctr"/>
          <a:lstStyle>
            <a:defPPr>
              <a:defRPr lang="en-GB"/>
            </a:defPPr>
            <a:lvl1pPr algn="r" rtl="0" fontAlgn="base">
              <a:spcBef>
                <a:spcPct val="0"/>
              </a:spcBef>
              <a:spcAft>
                <a:spcPct val="0"/>
              </a:spcAft>
              <a:defRPr sz="1050" kern="1200">
                <a:solidFill>
                  <a:schemeClr val="tx1">
                    <a:tint val="75000"/>
                  </a:schemeClr>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a:lstStyle>
          <a:p>
            <a:fld id="{DCF6A46F-80AB-49F3-8C7E-9717ED945456}" type="slidenum">
              <a:rPr lang="en-GB" altLang="en-US" smtClean="0"/>
              <a:pPr/>
              <a:t>5</a:t>
            </a:fld>
            <a:endParaRPr lang="en-GB" altLang="en-US"/>
          </a:p>
        </p:txBody>
      </p:sp>
      <p:sp>
        <p:nvSpPr>
          <p:cNvPr id="6" name="TextBox 5">
            <a:extLst>
              <a:ext uri="{FF2B5EF4-FFF2-40B4-BE49-F238E27FC236}">
                <a16:creationId xmlns:a16="http://schemas.microsoft.com/office/drawing/2014/main" id="{D07F1CB0-25A6-A750-3141-1DC626395826}"/>
              </a:ext>
            </a:extLst>
          </p:cNvPr>
          <p:cNvSpPr txBox="1"/>
          <p:nvPr/>
        </p:nvSpPr>
        <p:spPr>
          <a:xfrm>
            <a:off x="407368" y="3419853"/>
            <a:ext cx="4248472" cy="2554545"/>
          </a:xfrm>
          <a:prstGeom prst="rect">
            <a:avLst/>
          </a:prstGeom>
          <a:noFill/>
        </p:spPr>
        <p:txBody>
          <a:bodyPr wrap="square">
            <a:spAutoFit/>
          </a:bodyPr>
          <a:lstStyle/>
          <a:p>
            <a:pPr algn="l" rtl="0" fontAlgn="base"/>
            <a:r>
              <a:rPr lang="en-GB" sz="2000" b="0" i="0" u="sng" dirty="0">
                <a:solidFill>
                  <a:schemeClr val="accent5">
                    <a:lumMod val="75000"/>
                  </a:schemeClr>
                </a:solidFill>
                <a:effectLst/>
                <a:latin typeface="Arial Bold" panose="020B0704020202020204" pitchFamily="34" charset="0"/>
              </a:rPr>
              <a:t>Strengths</a:t>
            </a:r>
            <a:r>
              <a:rPr lang="en-GB" sz="2000" b="0" i="0" u="none" strike="noStrike" dirty="0">
                <a:solidFill>
                  <a:schemeClr val="accent5">
                    <a:lumMod val="75000"/>
                  </a:schemeClr>
                </a:solidFill>
                <a:effectLst/>
                <a:latin typeface="Arial Bold" panose="020B0704020202020204" pitchFamily="34" charset="0"/>
              </a:rPr>
              <a:t> </a:t>
            </a:r>
            <a:r>
              <a:rPr lang="en-GB" sz="2000" b="0" i="0" dirty="0">
                <a:solidFill>
                  <a:schemeClr val="accent5">
                    <a:lumMod val="75000"/>
                  </a:schemeClr>
                </a:solidFill>
                <a:effectLst/>
                <a:latin typeface="Arial Bold" panose="020B0704020202020204" pitchFamily="34" charset="0"/>
              </a:rPr>
              <a:t>​</a:t>
            </a:r>
            <a:endParaRPr lang="en-GB" b="0" i="0" dirty="0">
              <a:solidFill>
                <a:schemeClr val="accent5">
                  <a:lumMod val="75000"/>
                </a:schemeClr>
              </a:solidFill>
              <a:effectLst/>
              <a:latin typeface="Segoe UI" panose="020B0502040204020203" pitchFamily="34" charset="0"/>
            </a:endParaRPr>
          </a:p>
          <a:p>
            <a:pPr algn="l" rtl="0" fontAlgn="base">
              <a:buFont typeface="Arial" panose="020B0604020202020204" pitchFamily="34" charset="0"/>
              <a:buChar char="•"/>
            </a:pPr>
            <a:r>
              <a:rPr lang="en-GB" sz="2000" b="0" i="0" u="none" strike="noStrike" dirty="0">
                <a:solidFill>
                  <a:schemeClr val="accent5">
                    <a:lumMod val="75000"/>
                  </a:schemeClr>
                </a:solidFill>
                <a:effectLst/>
                <a:latin typeface="Arial Bold" panose="020B0704020202020204" pitchFamily="34" charset="0"/>
              </a:rPr>
              <a:t>Behaviour Management</a:t>
            </a:r>
            <a:r>
              <a:rPr lang="en-GB" sz="2000" b="0" i="0" dirty="0">
                <a:solidFill>
                  <a:schemeClr val="accent5">
                    <a:lumMod val="75000"/>
                  </a:schemeClr>
                </a:solidFill>
                <a:effectLst/>
                <a:latin typeface="Arial Bold" panose="020B0704020202020204" pitchFamily="34" charset="0"/>
              </a:rPr>
              <a:t>​</a:t>
            </a:r>
            <a:endParaRPr lang="en-GB" b="0" i="0" dirty="0">
              <a:solidFill>
                <a:schemeClr val="accent5">
                  <a:lumMod val="75000"/>
                </a:schemeClr>
              </a:solidFill>
              <a:effectLst/>
              <a:latin typeface="Arial" panose="020B0604020202020204" pitchFamily="34" charset="0"/>
            </a:endParaRPr>
          </a:p>
          <a:p>
            <a:pPr algn="l" rtl="0" fontAlgn="base">
              <a:buFont typeface="Arial" panose="020B0604020202020204" pitchFamily="34" charset="0"/>
              <a:buChar char="•"/>
            </a:pPr>
            <a:r>
              <a:rPr lang="en-GB" sz="2000" b="0" i="0" u="none" strike="noStrike" dirty="0">
                <a:solidFill>
                  <a:schemeClr val="accent5">
                    <a:lumMod val="75000"/>
                  </a:schemeClr>
                </a:solidFill>
                <a:effectLst/>
                <a:latin typeface="Arial Bold" panose="020B0704020202020204" pitchFamily="34" charset="0"/>
              </a:rPr>
              <a:t>Subject Knowledge</a:t>
            </a:r>
            <a:r>
              <a:rPr lang="en-GB" sz="2000" b="0" i="0" dirty="0">
                <a:solidFill>
                  <a:schemeClr val="accent5">
                    <a:lumMod val="75000"/>
                  </a:schemeClr>
                </a:solidFill>
                <a:effectLst/>
                <a:latin typeface="Arial Bold" panose="020B0704020202020204" pitchFamily="34" charset="0"/>
              </a:rPr>
              <a:t>​</a:t>
            </a:r>
            <a:endParaRPr lang="en-GB" b="0" i="0" dirty="0">
              <a:solidFill>
                <a:schemeClr val="accent5">
                  <a:lumMod val="75000"/>
                </a:schemeClr>
              </a:solidFill>
              <a:effectLst/>
              <a:latin typeface="Arial" panose="020B0604020202020204" pitchFamily="34" charset="0"/>
            </a:endParaRPr>
          </a:p>
          <a:p>
            <a:pPr algn="l" rtl="0" fontAlgn="base">
              <a:buFont typeface="Arial" panose="020B0604020202020204" pitchFamily="34" charset="0"/>
              <a:buChar char="•"/>
            </a:pPr>
            <a:r>
              <a:rPr lang="en-GB" sz="2000" b="0" i="0" u="none" strike="noStrike" dirty="0">
                <a:solidFill>
                  <a:schemeClr val="accent5">
                    <a:lumMod val="75000"/>
                  </a:schemeClr>
                </a:solidFill>
                <a:effectLst/>
                <a:latin typeface="Arial Bold" panose="020B0704020202020204" pitchFamily="34" charset="0"/>
              </a:rPr>
              <a:t>LOs and sequencing of tasks</a:t>
            </a:r>
            <a:r>
              <a:rPr lang="en-US" sz="2000" b="0" i="0" dirty="0">
                <a:solidFill>
                  <a:schemeClr val="accent5">
                    <a:lumMod val="75000"/>
                  </a:schemeClr>
                </a:solidFill>
                <a:effectLst/>
                <a:latin typeface="Arial Bold" panose="020B0704020202020204" pitchFamily="34" charset="0"/>
              </a:rPr>
              <a:t>​</a:t>
            </a:r>
            <a:endParaRPr lang="en-US" b="0" i="0" dirty="0">
              <a:solidFill>
                <a:schemeClr val="accent5">
                  <a:lumMod val="75000"/>
                </a:schemeClr>
              </a:solidFill>
              <a:effectLst/>
              <a:latin typeface="Arial" panose="020B0604020202020204" pitchFamily="34" charset="0"/>
            </a:endParaRPr>
          </a:p>
          <a:p>
            <a:pPr algn="l" rtl="0" fontAlgn="base">
              <a:buFont typeface="Arial" panose="020B0604020202020204" pitchFamily="34" charset="0"/>
              <a:buChar char="•"/>
            </a:pPr>
            <a:r>
              <a:rPr lang="en-GB" sz="2000" b="0" i="0" u="none" strike="noStrike" dirty="0">
                <a:solidFill>
                  <a:schemeClr val="accent5">
                    <a:lumMod val="75000"/>
                  </a:schemeClr>
                </a:solidFill>
                <a:effectLst/>
                <a:latin typeface="Arial Bold" panose="020B0704020202020204" pitchFamily="34" charset="0"/>
              </a:rPr>
              <a:t>Relationships with classes</a:t>
            </a:r>
            <a:r>
              <a:rPr lang="en-US" sz="2000" b="0" i="0" dirty="0">
                <a:solidFill>
                  <a:schemeClr val="accent5">
                    <a:lumMod val="75000"/>
                  </a:schemeClr>
                </a:solidFill>
                <a:effectLst/>
                <a:latin typeface="Arial Bold" panose="020B0704020202020204" pitchFamily="34" charset="0"/>
              </a:rPr>
              <a:t>​</a:t>
            </a:r>
            <a:endParaRPr lang="en-US" b="0" i="0" dirty="0">
              <a:solidFill>
                <a:schemeClr val="accent5">
                  <a:lumMod val="75000"/>
                </a:schemeClr>
              </a:solidFill>
              <a:effectLst/>
              <a:latin typeface="Arial" panose="020B0604020202020204" pitchFamily="34" charset="0"/>
            </a:endParaRPr>
          </a:p>
          <a:p>
            <a:pPr algn="l" rtl="0" fontAlgn="base">
              <a:buFont typeface="Arial" panose="020B0604020202020204" pitchFamily="34" charset="0"/>
              <a:buChar char="•"/>
            </a:pPr>
            <a:r>
              <a:rPr lang="en-GB" sz="2000" b="0" i="0" u="none" strike="noStrike" dirty="0">
                <a:solidFill>
                  <a:schemeClr val="accent5">
                    <a:lumMod val="75000"/>
                  </a:schemeClr>
                </a:solidFill>
                <a:effectLst/>
                <a:latin typeface="Arial Bold" panose="020B0704020202020204" pitchFamily="34" charset="0"/>
              </a:rPr>
              <a:t>Positive and friendly </a:t>
            </a:r>
            <a:r>
              <a:rPr lang="en-US" sz="2000" b="0" i="0" dirty="0">
                <a:solidFill>
                  <a:schemeClr val="accent5">
                    <a:lumMod val="75000"/>
                  </a:schemeClr>
                </a:solidFill>
                <a:effectLst/>
                <a:latin typeface="Arial Bold" panose="020B0704020202020204" pitchFamily="34" charset="0"/>
              </a:rPr>
              <a:t>​</a:t>
            </a:r>
            <a:endParaRPr lang="en-US" b="0" i="0" dirty="0">
              <a:solidFill>
                <a:schemeClr val="accent5">
                  <a:lumMod val="75000"/>
                </a:schemeClr>
              </a:solidFill>
              <a:effectLst/>
              <a:latin typeface="Arial" panose="020B0604020202020204" pitchFamily="34" charset="0"/>
            </a:endParaRPr>
          </a:p>
          <a:p>
            <a:pPr algn="l" rtl="0" fontAlgn="base">
              <a:buFont typeface="Arial" panose="020B0604020202020204" pitchFamily="34" charset="0"/>
              <a:buChar char="•"/>
            </a:pPr>
            <a:r>
              <a:rPr lang="en-GB" sz="2000" b="0" i="0" u="none" strike="noStrike" dirty="0">
                <a:solidFill>
                  <a:schemeClr val="accent5">
                    <a:lumMod val="75000"/>
                  </a:schemeClr>
                </a:solidFill>
                <a:effectLst/>
                <a:latin typeface="Arial Bold" panose="020B0704020202020204" pitchFamily="34" charset="0"/>
              </a:rPr>
              <a:t>Knowledge of pupils (and how to support them) </a:t>
            </a:r>
            <a:endParaRPr lang="en-US" b="0" i="0" dirty="0">
              <a:solidFill>
                <a:schemeClr val="accent5">
                  <a:lumMod val="75000"/>
                </a:schemeClr>
              </a:solidFill>
              <a:effectLst/>
              <a:latin typeface="Arial" panose="020B0604020202020204" pitchFamily="34" charset="0"/>
            </a:endParaRPr>
          </a:p>
        </p:txBody>
      </p:sp>
      <p:sp>
        <p:nvSpPr>
          <p:cNvPr id="8" name="TextBox 7">
            <a:extLst>
              <a:ext uri="{FF2B5EF4-FFF2-40B4-BE49-F238E27FC236}">
                <a16:creationId xmlns:a16="http://schemas.microsoft.com/office/drawing/2014/main" id="{BD31830B-6045-CA9B-CEFC-C09987F5FA9D}"/>
              </a:ext>
            </a:extLst>
          </p:cNvPr>
          <p:cNvSpPr txBox="1"/>
          <p:nvPr/>
        </p:nvSpPr>
        <p:spPr>
          <a:xfrm>
            <a:off x="6021951" y="3356501"/>
            <a:ext cx="6097904" cy="2554545"/>
          </a:xfrm>
          <a:prstGeom prst="rect">
            <a:avLst/>
          </a:prstGeom>
          <a:noFill/>
        </p:spPr>
        <p:txBody>
          <a:bodyPr wrap="square">
            <a:spAutoFit/>
          </a:bodyPr>
          <a:lstStyle/>
          <a:p>
            <a:pPr algn="l" rtl="0" fontAlgn="base"/>
            <a:r>
              <a:rPr lang="en-US" sz="2000" b="0" i="0" u="sng" dirty="0">
                <a:solidFill>
                  <a:srgbClr val="00CC99"/>
                </a:solidFill>
                <a:effectLst/>
                <a:latin typeface="Arial Bold" panose="020B0704020202020204" pitchFamily="34" charset="0"/>
              </a:rPr>
              <a:t>Development </a:t>
            </a:r>
            <a:r>
              <a:rPr lang="en-US" sz="2000" b="0" i="0" dirty="0">
                <a:solidFill>
                  <a:srgbClr val="00CC99"/>
                </a:solidFill>
                <a:effectLst/>
                <a:latin typeface="Arial Bold" panose="020B0704020202020204" pitchFamily="34" charset="0"/>
              </a:rPr>
              <a:t>​</a:t>
            </a:r>
            <a:endParaRPr lang="en-US" b="0" i="0" dirty="0">
              <a:solidFill>
                <a:srgbClr val="00CC99"/>
              </a:solidFill>
              <a:effectLst/>
              <a:latin typeface="Segoe UI" panose="020B0502040204020203" pitchFamily="34" charset="0"/>
            </a:endParaRPr>
          </a:p>
          <a:p>
            <a:pPr marL="342900" indent="-342900" algn="l" rtl="0" fontAlgn="base">
              <a:buFont typeface="Arial" panose="020B0604020202020204" pitchFamily="34" charset="0"/>
              <a:buChar char="•"/>
            </a:pPr>
            <a:r>
              <a:rPr lang="en-GB" sz="2000" b="0" i="0" u="none" strike="noStrike" dirty="0" err="1">
                <a:solidFill>
                  <a:srgbClr val="00CC99"/>
                </a:solidFill>
                <a:effectLst/>
                <a:latin typeface="Arial Bold" panose="020B0704020202020204" pitchFamily="34" charset="0"/>
              </a:rPr>
              <a:t>AfL</a:t>
            </a:r>
            <a:r>
              <a:rPr lang="en-GB" sz="2000" b="0" i="0" u="none" strike="noStrike" dirty="0">
                <a:solidFill>
                  <a:srgbClr val="00CC99"/>
                </a:solidFill>
                <a:effectLst/>
                <a:latin typeface="Arial Bold" panose="020B0704020202020204" pitchFamily="34" charset="0"/>
              </a:rPr>
              <a:t>/checking for understanding and progress</a:t>
            </a:r>
            <a:r>
              <a:rPr lang="en-US" sz="2000" b="0" i="0" dirty="0">
                <a:solidFill>
                  <a:srgbClr val="00CC99"/>
                </a:solidFill>
                <a:effectLst/>
                <a:latin typeface="Arial Bold" panose="020B0704020202020204" pitchFamily="34" charset="0"/>
              </a:rPr>
              <a:t>​</a:t>
            </a:r>
            <a:endParaRPr lang="en-US" b="0" i="0" dirty="0">
              <a:solidFill>
                <a:srgbClr val="00CC99"/>
              </a:solidFill>
              <a:effectLst/>
              <a:latin typeface="Arial" panose="020B0604020202020204" pitchFamily="34" charset="0"/>
            </a:endParaRPr>
          </a:p>
          <a:p>
            <a:pPr marL="342900" indent="-342900">
              <a:buFont typeface="Arial" panose="020B0604020202020204" pitchFamily="34" charset="0"/>
              <a:buChar char="•"/>
            </a:pPr>
            <a:r>
              <a:rPr lang="en-GB" sz="2000" b="0" i="0" u="none" strike="noStrike" dirty="0">
                <a:solidFill>
                  <a:srgbClr val="00CC99"/>
                </a:solidFill>
                <a:effectLst/>
                <a:latin typeface="Arial Bold" panose="020B0704020202020204" pitchFamily="34" charset="0"/>
                <a:cs typeface="Arial Bold" panose="020B0704020202020204" pitchFamily="34" charset="0"/>
              </a:rPr>
              <a:t>Ensuring key learning is 'front and centre’ (</a:t>
            </a:r>
            <a:r>
              <a:rPr lang="en-US" sz="2000" b="0" i="0" dirty="0">
                <a:solidFill>
                  <a:srgbClr val="00CC99"/>
                </a:solidFill>
                <a:effectLst/>
                <a:latin typeface="Arial Bold" panose="020B0704020202020204" pitchFamily="34" charset="0"/>
                <a:cs typeface="Arial Bold" panose="020B0704020202020204" pitchFamily="34" charset="0"/>
              </a:rPr>
              <a:t>​</a:t>
            </a:r>
            <a:r>
              <a:rPr lang="en-GB" dirty="0">
                <a:solidFill>
                  <a:srgbClr val="00CC99"/>
                </a:solidFill>
                <a:latin typeface="Arial Bold" panose="020B0704020202020204" pitchFamily="34" charset="0"/>
                <a:cs typeface="Arial Bold" panose="020B0704020202020204" pitchFamily="34" charset="0"/>
              </a:rPr>
              <a:t>plan backwards from an intended outcome and think about timing of activities so things don’t run over)</a:t>
            </a:r>
          </a:p>
          <a:p>
            <a:pPr marL="342900" indent="-342900">
              <a:buFont typeface="Arial" panose="020B0604020202020204" pitchFamily="34" charset="0"/>
              <a:buChar char="•"/>
            </a:pPr>
            <a:r>
              <a:rPr lang="en-GB" dirty="0">
                <a:solidFill>
                  <a:srgbClr val="00CC99"/>
                </a:solidFill>
                <a:latin typeface="Arial Bold" panose="020B0704020202020204" pitchFamily="34" charset="0"/>
                <a:cs typeface="Arial Bold" panose="020B0704020202020204" pitchFamily="34" charset="0"/>
              </a:rPr>
              <a:t>Adapted practice</a:t>
            </a:r>
          </a:p>
          <a:p>
            <a:pPr marL="342900" indent="-342900">
              <a:buFont typeface="Arial" panose="020B0604020202020204" pitchFamily="34" charset="0"/>
              <a:buChar char="•"/>
            </a:pPr>
            <a:r>
              <a:rPr lang="en-GB" dirty="0">
                <a:solidFill>
                  <a:srgbClr val="00CC99"/>
                </a:solidFill>
                <a:latin typeface="Arial Bold" panose="020B0704020202020204" pitchFamily="34" charset="0"/>
                <a:cs typeface="Arial Bold" panose="020B0704020202020204" pitchFamily="34" charset="0"/>
              </a:rPr>
              <a:t>Peer Assessment</a:t>
            </a:r>
            <a:endParaRPr lang="en-US" b="0" i="0" dirty="0">
              <a:solidFill>
                <a:schemeClr val="accent3"/>
              </a:solidFill>
              <a:effectLst/>
              <a:latin typeface="Arial" panose="020B0604020202020204" pitchFamily="34" charset="0"/>
            </a:endParaRPr>
          </a:p>
        </p:txBody>
      </p:sp>
      <p:sp>
        <p:nvSpPr>
          <p:cNvPr id="5" name="TextBox 4">
            <a:extLst>
              <a:ext uri="{FF2B5EF4-FFF2-40B4-BE49-F238E27FC236}">
                <a16:creationId xmlns:a16="http://schemas.microsoft.com/office/drawing/2014/main" id="{6DE45D59-6DBC-142C-02CB-218538D6BD69}"/>
              </a:ext>
            </a:extLst>
          </p:cNvPr>
          <p:cNvSpPr txBox="1"/>
          <p:nvPr/>
        </p:nvSpPr>
        <p:spPr>
          <a:xfrm>
            <a:off x="2999656" y="2399207"/>
            <a:ext cx="5463106" cy="400110"/>
          </a:xfrm>
          <a:prstGeom prst="rect">
            <a:avLst/>
          </a:prstGeom>
          <a:solidFill>
            <a:schemeClr val="accent4">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Some Whole Class Feedback from PPR2:</a:t>
            </a:r>
            <a:endParaRPr lang="en-US" dirty="0">
              <a:solidFill>
                <a:schemeClr val="tx2"/>
              </a:solidFill>
              <a:latin typeface="+mn-lt"/>
            </a:endParaRPr>
          </a:p>
        </p:txBody>
      </p:sp>
    </p:spTree>
    <p:extLst>
      <p:ext uri="{BB962C8B-B14F-4D97-AF65-F5344CB8AC3E}">
        <p14:creationId xmlns:p14="http://schemas.microsoft.com/office/powerpoint/2010/main" val="17858097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E5D278-C699-971C-7833-AB4B94615DC7}"/>
              </a:ext>
            </a:extLst>
          </p:cNvPr>
          <p:cNvSpPr>
            <a:spLocks noGrp="1"/>
          </p:cNvSpPr>
          <p:nvPr>
            <p:ph type="title"/>
          </p:nvPr>
        </p:nvSpPr>
        <p:spPr>
          <a:xfrm>
            <a:off x="263352" y="-200157"/>
            <a:ext cx="11040000" cy="828000"/>
          </a:xfrm>
        </p:spPr>
        <p:txBody>
          <a:bodyPr/>
          <a:lstStyle/>
          <a:p>
            <a:r>
              <a:rPr lang="en-GB" dirty="0"/>
              <a:t>Report 2</a:t>
            </a:r>
          </a:p>
        </p:txBody>
      </p:sp>
      <p:sp>
        <p:nvSpPr>
          <p:cNvPr id="3" name="Slide Number Placeholder 2">
            <a:extLst>
              <a:ext uri="{FF2B5EF4-FFF2-40B4-BE49-F238E27FC236}">
                <a16:creationId xmlns:a16="http://schemas.microsoft.com/office/drawing/2014/main" id="{A4DE386B-5A1C-7548-3978-F7FF6D628EAD}"/>
              </a:ext>
            </a:extLst>
          </p:cNvPr>
          <p:cNvSpPr>
            <a:spLocks noGrp="1"/>
          </p:cNvSpPr>
          <p:nvPr>
            <p:ph type="sldNum" sz="quarter" idx="12"/>
          </p:nvPr>
        </p:nvSpPr>
        <p:spPr>
          <a:xfrm>
            <a:off x="8763000" y="381000"/>
            <a:ext cx="2743200" cy="365125"/>
          </a:xfrm>
          <a:prstGeom prst="rect">
            <a:avLst/>
          </a:prstGeom>
        </p:spPr>
        <p:txBody>
          <a:bodyPr vert="horz" lIns="91440" tIns="45720" rIns="91440" bIns="45720" rtlCol="0" anchor="ctr"/>
          <a:lstStyle>
            <a:defPPr>
              <a:defRPr lang="en-GB"/>
            </a:defPPr>
            <a:lvl1pPr algn="r" rtl="0" fontAlgn="base">
              <a:spcBef>
                <a:spcPct val="0"/>
              </a:spcBef>
              <a:spcAft>
                <a:spcPct val="0"/>
              </a:spcAft>
              <a:defRPr sz="1050" kern="1200">
                <a:solidFill>
                  <a:schemeClr val="tx1">
                    <a:tint val="75000"/>
                  </a:schemeClr>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a:lstStyle>
          <a:p>
            <a:fld id="{DCF6A46F-80AB-49F3-8C7E-9717ED945456}" type="slidenum">
              <a:rPr lang="en-GB" altLang="en-US" smtClean="0"/>
              <a:pPr/>
              <a:t>6</a:t>
            </a:fld>
            <a:endParaRPr lang="en-GB" altLang="en-US"/>
          </a:p>
        </p:txBody>
      </p:sp>
      <p:pic>
        <p:nvPicPr>
          <p:cNvPr id="5" name="Picture 4">
            <a:extLst>
              <a:ext uri="{FF2B5EF4-FFF2-40B4-BE49-F238E27FC236}">
                <a16:creationId xmlns:a16="http://schemas.microsoft.com/office/drawing/2014/main" id="{FE3AE5F5-1923-2610-1224-2AED47BA1305}"/>
              </a:ext>
            </a:extLst>
          </p:cNvPr>
          <p:cNvPicPr>
            <a:picLocks noChangeAspect="1"/>
          </p:cNvPicPr>
          <p:nvPr/>
        </p:nvPicPr>
        <p:blipFill>
          <a:blip r:embed="rId3"/>
          <a:srcRect b="58291"/>
          <a:stretch/>
        </p:blipFill>
        <p:spPr>
          <a:xfrm>
            <a:off x="598744" y="1209000"/>
            <a:ext cx="11004048" cy="2508032"/>
          </a:xfrm>
          <a:prstGeom prst="rect">
            <a:avLst/>
          </a:prstGeom>
        </p:spPr>
      </p:pic>
      <p:sp>
        <p:nvSpPr>
          <p:cNvPr id="9" name="Arrow: Right 8">
            <a:extLst>
              <a:ext uri="{FF2B5EF4-FFF2-40B4-BE49-F238E27FC236}">
                <a16:creationId xmlns:a16="http://schemas.microsoft.com/office/drawing/2014/main" id="{8CA567DE-BB84-1631-E1B1-E50CA12C8A8A}"/>
              </a:ext>
            </a:extLst>
          </p:cNvPr>
          <p:cNvSpPr/>
          <p:nvPr/>
        </p:nvSpPr>
        <p:spPr>
          <a:xfrm rot="7225314">
            <a:off x="10048868" y="1977573"/>
            <a:ext cx="2651089" cy="438310"/>
          </a:xfrm>
          <a:prstGeom prst="rightArrow">
            <a:avLst/>
          </a:prstGeom>
          <a:solidFill>
            <a:schemeClr val="accent1"/>
          </a:solidFill>
          <a:ln w="38100">
            <a:solidFill>
              <a:schemeClr val="accent1"/>
            </a:solidFill>
          </a:ln>
        </p:spPr>
        <p:txBody>
          <a:bodyPr wrap="square" rtlCol="0" anchor="ctr">
            <a:spAutoFit/>
          </a:bodyPr>
          <a:lstStyle/>
          <a:p>
            <a:pPr algn="ctr"/>
            <a:endParaRPr lang="en-GB" dirty="0">
              <a:solidFill>
                <a:schemeClr val="tx2"/>
              </a:solidFill>
              <a:latin typeface="+mn-lt"/>
            </a:endParaRPr>
          </a:p>
        </p:txBody>
      </p:sp>
      <p:pic>
        <p:nvPicPr>
          <p:cNvPr id="8" name="Picture 7">
            <a:extLst>
              <a:ext uri="{FF2B5EF4-FFF2-40B4-BE49-F238E27FC236}">
                <a16:creationId xmlns:a16="http://schemas.microsoft.com/office/drawing/2014/main" id="{6393CEAE-3754-FE6F-7BAC-B9CD78C6C923}"/>
              </a:ext>
            </a:extLst>
          </p:cNvPr>
          <p:cNvPicPr>
            <a:picLocks noChangeAspect="1"/>
          </p:cNvPicPr>
          <p:nvPr/>
        </p:nvPicPr>
        <p:blipFill>
          <a:blip r:embed="rId3"/>
          <a:srcRect t="81783"/>
          <a:stretch/>
        </p:blipFill>
        <p:spPr>
          <a:xfrm>
            <a:off x="589207" y="3717031"/>
            <a:ext cx="11004048" cy="1095421"/>
          </a:xfrm>
          <a:prstGeom prst="rect">
            <a:avLst/>
          </a:prstGeom>
        </p:spPr>
      </p:pic>
      <p:sp>
        <p:nvSpPr>
          <p:cNvPr id="2" name="Rectangle 1">
            <a:extLst>
              <a:ext uri="{FF2B5EF4-FFF2-40B4-BE49-F238E27FC236}">
                <a16:creationId xmlns:a16="http://schemas.microsoft.com/office/drawing/2014/main" id="{208E6D82-1656-C2D1-B85D-E2AEFC2F4A6D}"/>
              </a:ext>
            </a:extLst>
          </p:cNvPr>
          <p:cNvSpPr/>
          <p:nvPr/>
        </p:nvSpPr>
        <p:spPr>
          <a:xfrm>
            <a:off x="3143672" y="1268760"/>
            <a:ext cx="1512168" cy="1656184"/>
          </a:xfrm>
          <a:prstGeom prst="rect">
            <a:avLst/>
          </a:prstGeom>
          <a:solidFill>
            <a:srgbClr val="FFFF00"/>
          </a:solidFill>
          <a:ln w="38100">
            <a:solidFill>
              <a:srgbClr val="FFFF00"/>
            </a:solidFill>
          </a:ln>
        </p:spPr>
        <p:txBody>
          <a:bodyPr wrap="none" rtlCol="0" anchor="ctr">
            <a:spAutoFit/>
          </a:bodyPr>
          <a:lstStyle/>
          <a:p>
            <a:pPr algn="ctr"/>
            <a:endParaRPr lang="en-GB" dirty="0">
              <a:solidFill>
                <a:schemeClr val="tx2"/>
              </a:solidFill>
              <a:latin typeface="+mn-lt"/>
            </a:endParaRPr>
          </a:p>
        </p:txBody>
      </p:sp>
      <p:sp>
        <p:nvSpPr>
          <p:cNvPr id="6" name="Rectangle 5">
            <a:extLst>
              <a:ext uri="{FF2B5EF4-FFF2-40B4-BE49-F238E27FC236}">
                <a16:creationId xmlns:a16="http://schemas.microsoft.com/office/drawing/2014/main" id="{02F8F3B4-7E27-EFA1-9754-44F9EFD59078}"/>
              </a:ext>
            </a:extLst>
          </p:cNvPr>
          <p:cNvSpPr/>
          <p:nvPr/>
        </p:nvSpPr>
        <p:spPr>
          <a:xfrm>
            <a:off x="4767152" y="1259632"/>
            <a:ext cx="1512168" cy="1656184"/>
          </a:xfrm>
          <a:prstGeom prst="rect">
            <a:avLst/>
          </a:prstGeom>
          <a:solidFill>
            <a:srgbClr val="FFFF00"/>
          </a:solidFill>
          <a:ln w="38100">
            <a:solidFill>
              <a:srgbClr val="FFFF00"/>
            </a:solidFill>
          </a:ln>
        </p:spPr>
        <p:txBody>
          <a:bodyPr wrap="none" rtlCol="0" anchor="ctr">
            <a:spAutoFit/>
          </a:bodyPr>
          <a:lstStyle/>
          <a:p>
            <a:pPr algn="ctr"/>
            <a:endParaRPr lang="en-GB" dirty="0">
              <a:solidFill>
                <a:schemeClr val="tx2"/>
              </a:solidFill>
              <a:latin typeface="+mn-lt"/>
            </a:endParaRPr>
          </a:p>
        </p:txBody>
      </p:sp>
    </p:spTree>
    <p:extLst>
      <p:ext uri="{BB962C8B-B14F-4D97-AF65-F5344CB8AC3E}">
        <p14:creationId xmlns:p14="http://schemas.microsoft.com/office/powerpoint/2010/main" val="159555767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009F4B8-DA15-AC26-A192-651DBD75FB86}"/>
              </a:ext>
            </a:extLst>
          </p:cNvPr>
          <p:cNvSpPr>
            <a:spLocks noGrp="1"/>
          </p:cNvSpPr>
          <p:nvPr>
            <p:ph type="sldNum" sz="quarter" idx="10"/>
          </p:nvPr>
        </p:nvSpPr>
        <p:spPr>
          <a:xfrm>
            <a:off x="10704702" y="6345352"/>
            <a:ext cx="901700" cy="252000"/>
          </a:xfrm>
        </p:spPr>
        <p:txBody>
          <a:bodyPr wrap="square" anchor="t">
            <a:normAutofit/>
          </a:bodyPr>
          <a:lstStyle/>
          <a:p>
            <a:pPr>
              <a:spcAft>
                <a:spcPts val="600"/>
              </a:spcAft>
            </a:pPr>
            <a:fld id="{DCF6A46F-80AB-49F3-8C7E-9717ED945456}" type="slidenum">
              <a:rPr lang="en-GB" altLang="en-US" smtClean="0"/>
              <a:pPr>
                <a:spcAft>
                  <a:spcPts val="600"/>
                </a:spcAft>
              </a:pPr>
              <a:t>7</a:t>
            </a:fld>
            <a:endParaRPr lang="en-GB" altLang="en-US"/>
          </a:p>
        </p:txBody>
      </p:sp>
      <p:sp>
        <p:nvSpPr>
          <p:cNvPr id="5" name="Title 4">
            <a:extLst>
              <a:ext uri="{FF2B5EF4-FFF2-40B4-BE49-F238E27FC236}">
                <a16:creationId xmlns:a16="http://schemas.microsoft.com/office/drawing/2014/main" id="{57D74E15-13CC-01D1-BA64-A28315883C3A}"/>
              </a:ext>
            </a:extLst>
          </p:cNvPr>
          <p:cNvSpPr>
            <a:spLocks noGrp="1"/>
          </p:cNvSpPr>
          <p:nvPr>
            <p:ph type="title"/>
          </p:nvPr>
        </p:nvSpPr>
        <p:spPr>
          <a:xfrm>
            <a:off x="1055440" y="2951251"/>
            <a:ext cx="11425269" cy="955498"/>
          </a:xfrm>
        </p:spPr>
        <p:txBody>
          <a:bodyPr wrap="square" anchor="t">
            <a:normAutofit/>
          </a:bodyPr>
          <a:lstStyle/>
          <a:p>
            <a:pPr marL="342900" lvl="0" indent="-342900">
              <a:spcAft>
                <a:spcPts val="800"/>
              </a:spcAft>
              <a:tabLst>
                <a:tab pos="457200" algn="l"/>
              </a:tabLst>
            </a:pPr>
            <a:r>
              <a:rPr lang="en-US" kern="100" dirty="0">
                <a:effectLst/>
              </a:rPr>
              <a:t>Supporting </a:t>
            </a:r>
            <a:r>
              <a:rPr lang="en-US" kern="100" dirty="0"/>
              <a:t>PE</a:t>
            </a:r>
            <a:r>
              <a:rPr lang="en-US" kern="100" dirty="0">
                <a:effectLst/>
              </a:rPr>
              <a:t> RPTs in the Independent </a:t>
            </a:r>
            <a:r>
              <a:rPr lang="en-US" kern="100" dirty="0"/>
              <a:t>S</a:t>
            </a:r>
            <a:r>
              <a:rPr lang="en-US" kern="100" dirty="0">
                <a:effectLst/>
              </a:rPr>
              <a:t>tage</a:t>
            </a:r>
            <a:endParaRPr lang="en-GB" dirty="0"/>
          </a:p>
        </p:txBody>
      </p:sp>
    </p:spTree>
    <p:extLst>
      <p:ext uri="{BB962C8B-B14F-4D97-AF65-F5344CB8AC3E}">
        <p14:creationId xmlns:p14="http://schemas.microsoft.com/office/powerpoint/2010/main" val="352321954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EF00D8E-491D-7E5A-4E1F-6FDEEAAE2B15}"/>
              </a:ext>
            </a:extLst>
          </p:cNvPr>
          <p:cNvSpPr>
            <a:spLocks noGrp="1"/>
          </p:cNvSpPr>
          <p:nvPr>
            <p:ph type="sldNum" sz="quarter" idx="10"/>
          </p:nvPr>
        </p:nvSpPr>
        <p:spPr/>
        <p:txBody>
          <a:bodyPr wrap="square" anchor="t">
            <a:normAutofit/>
          </a:bodyPr>
          <a:lstStyle/>
          <a:p>
            <a:pPr>
              <a:spcAft>
                <a:spcPts val="600"/>
              </a:spcAft>
            </a:pPr>
            <a:fld id="{DCF6A46F-80AB-49F3-8C7E-9717ED945456}" type="slidenum">
              <a:rPr lang="en-GB" altLang="en-US" smtClean="0"/>
              <a:pPr>
                <a:spcAft>
                  <a:spcPts val="600"/>
                </a:spcAft>
              </a:pPr>
              <a:t>8</a:t>
            </a:fld>
            <a:endParaRPr lang="en-GB" altLang="en-US"/>
          </a:p>
        </p:txBody>
      </p:sp>
      <p:pic>
        <p:nvPicPr>
          <p:cNvPr id="7170" name="Picture 2">
            <a:extLst>
              <a:ext uri="{FF2B5EF4-FFF2-40B4-BE49-F238E27FC236}">
                <a16:creationId xmlns:a16="http://schemas.microsoft.com/office/drawing/2014/main" id="{1E2A536B-0669-0E05-A72F-A94F556D1A7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07368" y="548680"/>
            <a:ext cx="11040000" cy="1959600"/>
          </a:xfrm>
          <a:prstGeom prst="rect">
            <a:avLst/>
          </a:prstGeom>
          <a:solidFill>
            <a:srgbClr val="FFFFFF"/>
          </a:solidFill>
        </p:spPr>
      </p:pic>
      <p:pic>
        <p:nvPicPr>
          <p:cNvPr id="7172" name="Picture 4">
            <a:extLst>
              <a:ext uri="{FF2B5EF4-FFF2-40B4-BE49-F238E27FC236}">
                <a16:creationId xmlns:a16="http://schemas.microsoft.com/office/drawing/2014/main" id="{B3F79F1B-31A4-DAD5-4FD3-0F19DDC0A9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6481" y="3083663"/>
            <a:ext cx="10515600" cy="3724275"/>
          </a:xfrm>
          <a:prstGeom prst="rect">
            <a:avLst/>
          </a:prstGeom>
          <a:noFill/>
          <a:extLst>
            <a:ext uri="{909E8E84-426E-40DD-AFC4-6F175D3DCCD1}">
              <a14:hiddenFill xmlns:a14="http://schemas.microsoft.com/office/drawing/2010/main">
                <a:solidFill>
                  <a:srgbClr val="FFFFFF"/>
                </a:solidFill>
              </a14:hiddenFill>
            </a:ext>
          </a:extLst>
        </p:spPr>
      </p:pic>
      <p:sp>
        <p:nvSpPr>
          <p:cNvPr id="6" name="Arrow: Down 5">
            <a:extLst>
              <a:ext uri="{FF2B5EF4-FFF2-40B4-BE49-F238E27FC236}">
                <a16:creationId xmlns:a16="http://schemas.microsoft.com/office/drawing/2014/main" id="{117210B3-D696-CE80-1523-07DC0ED31E54}"/>
              </a:ext>
            </a:extLst>
          </p:cNvPr>
          <p:cNvSpPr/>
          <p:nvPr/>
        </p:nvSpPr>
        <p:spPr>
          <a:xfrm>
            <a:off x="6934200" y="2508280"/>
            <a:ext cx="432048" cy="1152128"/>
          </a:xfrm>
          <a:prstGeom prst="downArrow">
            <a:avLst/>
          </a:prstGeom>
          <a:solidFill>
            <a:schemeClr val="accent1"/>
          </a:solidFill>
          <a:ln w="38100">
            <a:solidFill>
              <a:schemeClr val="accent1"/>
            </a:solidFill>
          </a:ln>
        </p:spPr>
        <p:txBody>
          <a:bodyPr wrap="none" rtlCol="0" anchor="ctr">
            <a:spAutoFit/>
          </a:bodyPr>
          <a:lstStyle>
            <a:defPPr>
              <a:defRPr lang="en-GB"/>
            </a:defPPr>
            <a:lvl1pPr algn="l" rtl="0" fontAlgn="base">
              <a:spcBef>
                <a:spcPct val="0"/>
              </a:spcBef>
              <a:spcAft>
                <a:spcPct val="0"/>
              </a:spcAft>
              <a:defRPr sz="2000" kern="1200">
                <a:solidFill>
                  <a:schemeClr val="tx2"/>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a:lstStyle>
          <a:p>
            <a:pPr algn="ctr"/>
            <a:endParaRPr lang="en-GB">
              <a:solidFill>
                <a:schemeClr val="tx2"/>
              </a:solidFill>
              <a:latin typeface="+mn-lt"/>
            </a:endParaRPr>
          </a:p>
        </p:txBody>
      </p:sp>
      <p:sp>
        <p:nvSpPr>
          <p:cNvPr id="8" name="TextBox 7">
            <a:extLst>
              <a:ext uri="{FF2B5EF4-FFF2-40B4-BE49-F238E27FC236}">
                <a16:creationId xmlns:a16="http://schemas.microsoft.com/office/drawing/2014/main" id="{7FF5B15F-609B-DD08-22F3-E5D4F97F2333}"/>
              </a:ext>
            </a:extLst>
          </p:cNvPr>
          <p:cNvSpPr txBox="1"/>
          <p:nvPr/>
        </p:nvSpPr>
        <p:spPr>
          <a:xfrm>
            <a:off x="3143672" y="148570"/>
            <a:ext cx="6106884" cy="400110"/>
          </a:xfrm>
          <a:prstGeom prst="rect">
            <a:avLst/>
          </a:prstGeom>
          <a:solidFill>
            <a:schemeClr val="accent5">
              <a:lumMod val="20000"/>
              <a:lumOff val="80000"/>
            </a:schemeClr>
          </a:solidFill>
        </p:spPr>
        <p:txBody>
          <a:bodyPr wrap="square">
            <a:spAutoFit/>
          </a:bodyPr>
          <a:lstStyle/>
          <a:p>
            <a:r>
              <a:rPr lang="en-GB">
                <a:hlinkClick r:id="rId5"/>
              </a:rPr>
              <a:t>https://sitesb.reading.ac.uk/ioe-mentoring/</a:t>
            </a:r>
            <a:r>
              <a:rPr lang="en-GB"/>
              <a:t> </a:t>
            </a:r>
          </a:p>
        </p:txBody>
      </p:sp>
    </p:spTree>
    <p:extLst>
      <p:ext uri="{BB962C8B-B14F-4D97-AF65-F5344CB8AC3E}">
        <p14:creationId xmlns:p14="http://schemas.microsoft.com/office/powerpoint/2010/main" val="245578978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23C7CA-B217-47C7-9E1B-10A23B1251D7}"/>
              </a:ext>
            </a:extLst>
          </p:cNvPr>
          <p:cNvSpPr>
            <a:spLocks noGrp="1"/>
          </p:cNvSpPr>
          <p:nvPr>
            <p:ph type="title"/>
          </p:nvPr>
        </p:nvSpPr>
        <p:spPr>
          <a:xfrm>
            <a:off x="566400" y="1342840"/>
            <a:ext cx="2050019" cy="828000"/>
          </a:xfrm>
        </p:spPr>
        <p:txBody>
          <a:bodyPr/>
          <a:lstStyle/>
          <a:p>
            <a:r>
              <a:rPr lang="en-GB" dirty="0"/>
              <a:t>Mentor </a:t>
            </a:r>
            <a:br>
              <a:rPr lang="en-GB" dirty="0"/>
            </a:br>
            <a:r>
              <a:rPr lang="en-GB" dirty="0"/>
              <a:t>Curriculum</a:t>
            </a:r>
          </a:p>
        </p:txBody>
      </p:sp>
      <p:sp>
        <p:nvSpPr>
          <p:cNvPr id="3" name="Slide Number Placeholder 2">
            <a:extLst>
              <a:ext uri="{FF2B5EF4-FFF2-40B4-BE49-F238E27FC236}">
                <a16:creationId xmlns:a16="http://schemas.microsoft.com/office/drawing/2014/main" id="{2169B4DB-3F6F-2383-3AA2-E9C760046753}"/>
              </a:ext>
            </a:extLst>
          </p:cNvPr>
          <p:cNvSpPr>
            <a:spLocks noGrp="1"/>
          </p:cNvSpPr>
          <p:nvPr>
            <p:ph type="sldNum" sz="quarter" idx="12"/>
          </p:nvPr>
        </p:nvSpPr>
        <p:spPr>
          <a:xfrm>
            <a:off x="8763000" y="381000"/>
            <a:ext cx="2743200" cy="365125"/>
          </a:xfrm>
          <a:prstGeom prst="rect">
            <a:avLst/>
          </a:prstGeom>
        </p:spPr>
        <p:txBody>
          <a:bodyPr vert="horz" lIns="91440" tIns="45720" rIns="91440" bIns="45720" rtlCol="0" anchor="ctr"/>
          <a:lstStyle>
            <a:defPPr>
              <a:defRPr lang="en-GB"/>
            </a:defPPr>
            <a:lvl1pPr algn="r" rtl="0" fontAlgn="base">
              <a:spcBef>
                <a:spcPct val="0"/>
              </a:spcBef>
              <a:spcAft>
                <a:spcPct val="0"/>
              </a:spcAft>
              <a:defRPr sz="1050" kern="1200">
                <a:solidFill>
                  <a:schemeClr val="tx1">
                    <a:tint val="75000"/>
                  </a:schemeClr>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a:lstStyle>
          <a:p>
            <a:fld id="{DCF6A46F-80AB-49F3-8C7E-9717ED945456}" type="slidenum">
              <a:rPr lang="en-GB" altLang="en-US" smtClean="0"/>
              <a:pPr/>
              <a:t>9</a:t>
            </a:fld>
            <a:endParaRPr lang="en-GB" altLang="en-US"/>
          </a:p>
        </p:txBody>
      </p:sp>
      <p:pic>
        <p:nvPicPr>
          <p:cNvPr id="6" name="Picture 5">
            <a:extLst>
              <a:ext uri="{FF2B5EF4-FFF2-40B4-BE49-F238E27FC236}">
                <a16:creationId xmlns:a16="http://schemas.microsoft.com/office/drawing/2014/main" id="{F04342C2-450D-AAEE-3721-F88DF2F681F3}"/>
              </a:ext>
            </a:extLst>
          </p:cNvPr>
          <p:cNvPicPr>
            <a:picLocks noChangeAspect="1"/>
          </p:cNvPicPr>
          <p:nvPr/>
        </p:nvPicPr>
        <p:blipFill>
          <a:blip r:embed="rId3"/>
          <a:stretch>
            <a:fillRect/>
          </a:stretch>
        </p:blipFill>
        <p:spPr>
          <a:xfrm>
            <a:off x="3719736" y="160554"/>
            <a:ext cx="7544853" cy="5515745"/>
          </a:xfrm>
          <a:prstGeom prst="rect">
            <a:avLst/>
          </a:prstGeom>
        </p:spPr>
      </p:pic>
      <p:pic>
        <p:nvPicPr>
          <p:cNvPr id="8" name="Picture 7">
            <a:extLst>
              <a:ext uri="{FF2B5EF4-FFF2-40B4-BE49-F238E27FC236}">
                <a16:creationId xmlns:a16="http://schemas.microsoft.com/office/drawing/2014/main" id="{781B620F-B3EE-C798-77F4-67C1574CB04D}"/>
              </a:ext>
            </a:extLst>
          </p:cNvPr>
          <p:cNvPicPr>
            <a:picLocks noChangeAspect="1"/>
          </p:cNvPicPr>
          <p:nvPr/>
        </p:nvPicPr>
        <p:blipFill>
          <a:blip r:embed="rId4"/>
          <a:srcRect t="-6854" r="12195"/>
          <a:stretch/>
        </p:blipFill>
        <p:spPr>
          <a:xfrm>
            <a:off x="3840541" y="5591312"/>
            <a:ext cx="7544853" cy="1099355"/>
          </a:xfrm>
          <a:prstGeom prst="rect">
            <a:avLst/>
          </a:prstGeom>
        </p:spPr>
      </p:pic>
    </p:spTree>
    <p:extLst>
      <p:ext uri="{BB962C8B-B14F-4D97-AF65-F5344CB8AC3E}">
        <p14:creationId xmlns:p14="http://schemas.microsoft.com/office/powerpoint/2010/main" val="3850757937"/>
      </p:ext>
    </p:extLst>
  </p:cSld>
  <p:clrMapOvr>
    <a:masterClrMapping/>
  </p:clrMapOvr>
  <p:transition>
    <p:fade/>
  </p:transition>
</p:sld>
</file>

<file path=ppt/theme/theme1.xml><?xml version="1.0" encoding="utf-8"?>
<a:theme xmlns:a="http://schemas.openxmlformats.org/drawingml/2006/main" name="UoR Theme">
  <a:themeElements>
    <a:clrScheme name="UoR colours black hyperlink text">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000000"/>
      </a:hlink>
      <a:folHlink>
        <a:srgbClr val="747478"/>
      </a:folHlink>
    </a:clrScheme>
    <a:fontScheme name="Custom 1">
      <a:majorFont>
        <a:latin typeface="Effra Bold"/>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8100">
          <a:solidFill>
            <a:schemeClr val="accent1"/>
          </a:solidFill>
        </a:ln>
      </a:spPr>
      <a:bodyPr wrap="none">
        <a:spAutoFit/>
      </a:bodyPr>
      <a:lstStyle>
        <a:defPPr>
          <a:defRPr dirty="0">
            <a:solidFill>
              <a:schemeClr val="tx2"/>
            </a:solidFill>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4" id="{48780E26-6436-4507-8049-5C268279A866}" vid="{586657D8-4E7C-4F35-B349-D8AF89B642CE}"/>
    </a:ext>
  </a:extLst>
</a:theme>
</file>

<file path=ppt/theme/theme2.xml><?xml version="1.0" encoding="utf-8"?>
<a:theme xmlns:a="http://schemas.openxmlformats.org/drawingml/2006/main" name="1_UoR Theme off-white background">
  <a:themeElements>
    <a:clrScheme name="UoR colours black hyperlink text">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000000"/>
      </a:hlink>
      <a:folHlink>
        <a:srgbClr val="747478"/>
      </a:folHlink>
    </a:clrScheme>
    <a:fontScheme name="Custom 1">
      <a:majorFont>
        <a:latin typeface="Effra Bold"/>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8100">
          <a:solidFill>
            <a:schemeClr val="accent1"/>
          </a:solidFill>
        </a:ln>
      </a:spPr>
      <a:bodyPr wrap="none">
        <a:spAutoFit/>
      </a:bodyPr>
      <a:lstStyle>
        <a:defPPr>
          <a:defRPr dirty="0">
            <a:solidFill>
              <a:schemeClr val="tx2"/>
            </a:solidFill>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4" id="{48780E26-6436-4507-8049-5C268279A866}" vid="{07A2DF71-699D-4101-BE54-A4123DF1F472}"/>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B89C5FCB1825B4F94E1675DE2173836" ma:contentTypeVersion="18" ma:contentTypeDescription="Create a new document." ma:contentTypeScope="" ma:versionID="607a1d5c727db41c71f751b91207dff2">
  <xsd:schema xmlns:xsd="http://www.w3.org/2001/XMLSchema" xmlns:xs="http://www.w3.org/2001/XMLSchema" xmlns:p="http://schemas.microsoft.com/office/2006/metadata/properties" xmlns:ns2="2b8537fe-c0e8-4664-abe1-a2741563a2b3" xmlns:ns3="9e0a3c23-ccde-419c-9ef7-1f51bddefd6e" targetNamespace="http://schemas.microsoft.com/office/2006/metadata/properties" ma:root="true" ma:fieldsID="c7ac89d5e2798ba167ce7ab89f0d7ac1" ns2:_="" ns3:_="">
    <xsd:import namespace="2b8537fe-c0e8-4664-abe1-a2741563a2b3"/>
    <xsd:import namespace="9e0a3c23-ccde-419c-9ef7-1f51bddefd6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LengthInSeconds"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8537fe-c0e8-4664-abe1-a2741563a2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8cd521b-c766-495a-bf72-da9be8cb7f85"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e0a3c23-ccde-419c-9ef7-1f51bddefd6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ba075f7-403e-4eb6-beca-b8664414c6cc}" ma:internalName="TaxCatchAll" ma:showField="CatchAllData" ma:web="9e0a3c23-ccde-419c-9ef7-1f51bddefd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e0a3c23-ccde-419c-9ef7-1f51bddefd6e" xsi:nil="true"/>
    <lcf76f155ced4ddcb4097134ff3c332f xmlns="2b8537fe-c0e8-4664-abe1-a2741563a2b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68BDC34-E228-44AF-B3F7-8094B95F7613}">
  <ds:schemaRefs>
    <ds:schemaRef ds:uri="http://schemas.microsoft.com/sharepoint/v3/contenttype/forms"/>
  </ds:schemaRefs>
</ds:datastoreItem>
</file>

<file path=customXml/itemProps2.xml><?xml version="1.0" encoding="utf-8"?>
<ds:datastoreItem xmlns:ds="http://schemas.openxmlformats.org/officeDocument/2006/customXml" ds:itemID="{06E46BDE-FDA4-4CB7-8654-FF290B6758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8537fe-c0e8-4664-abe1-a2741563a2b3"/>
    <ds:schemaRef ds:uri="9e0a3c23-ccde-419c-9ef7-1f51bddefd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CFCE75E-64D5-4F40-9A89-227BAFE6469B}">
  <ds:schemaRefs>
    <ds:schemaRef ds:uri="http://purl.org/dc/dcmitype/"/>
    <ds:schemaRef ds:uri="http://schemas.microsoft.com/office/infopath/2007/PartnerControls"/>
    <ds:schemaRef ds:uri="http://www.w3.org/XML/1998/namespace"/>
    <ds:schemaRef ds:uri="http://schemas.microsoft.com/office/2006/documentManagement/types"/>
    <ds:schemaRef ds:uri="http://purl.org/dc/elements/1.1/"/>
    <ds:schemaRef ds:uri="http://schemas.microsoft.com/office/2006/metadata/properties"/>
    <ds:schemaRef ds:uri="2b8537fe-c0e8-4664-abe1-a2741563a2b3"/>
    <ds:schemaRef ds:uri="http://schemas.openxmlformats.org/package/2006/metadata/core-properties"/>
    <ds:schemaRef ds:uri="9e0a3c23-ccde-419c-9ef7-1f51bddefd6e"/>
    <ds:schemaRef ds:uri="http://purl.org/dc/terms/"/>
  </ds:schemaRefs>
</ds:datastoreItem>
</file>

<file path=docProps/app.xml><?xml version="1.0" encoding="utf-8"?>
<Properties xmlns="http://schemas.openxmlformats.org/officeDocument/2006/extended-properties" xmlns:vt="http://schemas.openxmlformats.org/officeDocument/2006/docPropsVTypes">
  <Template>rdg-accessible-ppt-widescreen-19 (1)</Template>
  <TotalTime>0</TotalTime>
  <Words>1529</Words>
  <Application>Microsoft Office PowerPoint</Application>
  <PresentationFormat>Widescreen</PresentationFormat>
  <Paragraphs>178</Paragraphs>
  <Slides>18</Slides>
  <Notes>14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18</vt:i4>
      </vt:variant>
    </vt:vector>
  </HeadingPairs>
  <TitlesOfParts>
    <vt:vector size="30" baseType="lpstr">
      <vt:lpstr>Arial</vt:lpstr>
      <vt:lpstr>WordVisi_MSFontService</vt:lpstr>
      <vt:lpstr>Effra Bold</vt:lpstr>
      <vt:lpstr>Calibri</vt:lpstr>
      <vt:lpstr>Effra</vt:lpstr>
      <vt:lpstr>Segoe UI</vt:lpstr>
      <vt:lpstr>Arial Bold</vt:lpstr>
      <vt:lpstr>Century Gothic</vt:lpstr>
      <vt:lpstr>Aptos</vt:lpstr>
      <vt:lpstr>Abadi</vt:lpstr>
      <vt:lpstr>UoR Theme</vt:lpstr>
      <vt:lpstr>1_UoR Theme off-white background</vt:lpstr>
      <vt:lpstr>PE Professional Development Mentor Meeting (Mentor Curriculum 4.1)</vt:lpstr>
      <vt:lpstr>Agenda</vt:lpstr>
      <vt:lpstr>Being a School B Mentor</vt:lpstr>
      <vt:lpstr>Timetable</vt:lpstr>
      <vt:lpstr>PowerPoint Presentation</vt:lpstr>
      <vt:lpstr>Report 2</vt:lpstr>
      <vt:lpstr>Supporting PE RPTs in the Independent Stage</vt:lpstr>
      <vt:lpstr>PowerPoint Presentation</vt:lpstr>
      <vt:lpstr>Mentor  Curriculum</vt:lpstr>
      <vt:lpstr>Making the most of the opportunities Sch B can afford </vt:lpstr>
      <vt:lpstr>Course Expectations for Planning</vt:lpstr>
      <vt:lpstr>Using the Mentor Bulletins &amp; Conversation Prompts  </vt:lpstr>
      <vt:lpstr>PowerPoint Presentation</vt:lpstr>
      <vt:lpstr>Target Setting</vt:lpstr>
      <vt:lpstr>PowerPoint Presentation</vt:lpstr>
      <vt:lpstr>Setting Weekly Targets</vt:lpstr>
      <vt:lpstr>PowerPoint Presentation</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Roberts</dc:creator>
  <cp:lastModifiedBy>Harvey Grout</cp:lastModifiedBy>
  <cp:revision>46</cp:revision>
  <cp:lastPrinted>2025-03-11T15:50:33Z</cp:lastPrinted>
  <dcterms:created xsi:type="dcterms:W3CDTF">2023-09-03T17:50:25Z</dcterms:created>
  <dcterms:modified xsi:type="dcterms:W3CDTF">2025-03-13T15:34:08Z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0x010100CB89C5FCB1825B4F94E1675DE2173836</vt:lpwstr>
  </property>
</Properties>
</file>