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65" r:id="rId2"/>
    <p:sldId id="266" r:id="rId3"/>
    <p:sldId id="270" r:id="rId4"/>
    <p:sldId id="274" r:id="rId5"/>
    <p:sldId id="1133" r:id="rId6"/>
    <p:sldId id="1150" r:id="rId7"/>
    <p:sldId id="1162" r:id="rId8"/>
    <p:sldId id="1145" r:id="rId9"/>
    <p:sldId id="385" r:id="rId10"/>
    <p:sldId id="1151" r:id="rId11"/>
    <p:sldId id="281" r:id="rId12"/>
    <p:sldId id="1143" r:id="rId13"/>
    <p:sldId id="1138" r:id="rId14"/>
    <p:sldId id="280" r:id="rId15"/>
    <p:sldId id="1152" r:id="rId16"/>
    <p:sldId id="1141" r:id="rId17"/>
    <p:sldId id="1144" r:id="rId18"/>
    <p:sldId id="1142" r:id="rId19"/>
    <p:sldId id="1161" r:id="rId20"/>
    <p:sldId id="277" r:id="rId21"/>
    <p:sldId id="275" r:id="rId22"/>
    <p:sldId id="461" r:id="rId23"/>
    <p:sldId id="462" r:id="rId24"/>
    <p:sldId id="450" r:id="rId25"/>
    <p:sldId id="1163" r:id="rId26"/>
    <p:sldId id="451" r:id="rId27"/>
    <p:sldId id="1148" r:id="rId28"/>
    <p:sldId id="1134" r:id="rId29"/>
    <p:sldId id="1154" r:id="rId30"/>
    <p:sldId id="1160" r:id="rId31"/>
    <p:sldId id="1156" r:id="rId32"/>
    <p:sldId id="1155" r:id="rId33"/>
    <p:sldId id="1157" r:id="rId34"/>
    <p:sldId id="1158" r:id="rId35"/>
    <p:sldId id="545" r:id="rId36"/>
    <p:sldId id="459" r:id="rId37"/>
    <p:sldId id="1159" r:id="rId38"/>
    <p:sldId id="1136" r:id="rId39"/>
    <p:sldId id="454" r:id="rId40"/>
    <p:sldId id="114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7799B-41E9-49CF-9D61-51A608D331AE}" v="1077" dt="2025-03-11T15:37:08.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78735" autoAdjust="0"/>
  </p:normalViewPr>
  <p:slideViewPr>
    <p:cSldViewPr snapToGrid="0">
      <p:cViewPr varScale="1">
        <p:scale>
          <a:sx n="77" d="100"/>
          <a:sy n="77" d="100"/>
        </p:scale>
        <p:origin x="6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Curtis" userId="cc708d6c-8da7-4c6e-88c3-f5e47e85d378" providerId="ADAL" clId="{0E87799B-41E9-49CF-9D61-51A608D331AE}"/>
    <pc:docChg chg="undo custSel addSld delSld modSld sldOrd">
      <pc:chgData name="Fiona Curtis" userId="cc708d6c-8da7-4c6e-88c3-f5e47e85d378" providerId="ADAL" clId="{0E87799B-41E9-49CF-9D61-51A608D331AE}" dt="2025-03-11T15:38:18.586" v="5328" actId="1076"/>
      <pc:docMkLst>
        <pc:docMk/>
      </pc:docMkLst>
      <pc:sldChg chg="modSp mod">
        <pc:chgData name="Fiona Curtis" userId="cc708d6c-8da7-4c6e-88c3-f5e47e85d378" providerId="ADAL" clId="{0E87799B-41E9-49CF-9D61-51A608D331AE}" dt="2025-03-10T15:37:41.431" v="1600" actId="20577"/>
        <pc:sldMkLst>
          <pc:docMk/>
          <pc:sldMk cId="94167045" sldId="265"/>
        </pc:sldMkLst>
        <pc:spChg chg="mod">
          <ac:chgData name="Fiona Curtis" userId="cc708d6c-8da7-4c6e-88c3-f5e47e85d378" providerId="ADAL" clId="{0E87799B-41E9-49CF-9D61-51A608D331AE}" dt="2025-03-10T15:37:41.431" v="1600" actId="20577"/>
          <ac:spMkLst>
            <pc:docMk/>
            <pc:sldMk cId="94167045" sldId="265"/>
            <ac:spMk id="8" creationId="{24413674-061C-49AA-928B-9DC95B92319E}"/>
          </ac:spMkLst>
        </pc:spChg>
      </pc:sldChg>
      <pc:sldChg chg="addSp modSp mod modNotesTx">
        <pc:chgData name="Fiona Curtis" userId="cc708d6c-8da7-4c6e-88c3-f5e47e85d378" providerId="ADAL" clId="{0E87799B-41E9-49CF-9D61-51A608D331AE}" dt="2025-03-11T14:57:25.871" v="5326"/>
        <pc:sldMkLst>
          <pc:docMk/>
          <pc:sldMk cId="1618634318" sldId="266"/>
        </pc:sldMkLst>
        <pc:graphicFrameChg chg="mod">
          <ac:chgData name="Fiona Curtis" userId="cc708d6c-8da7-4c6e-88c3-f5e47e85d378" providerId="ADAL" clId="{0E87799B-41E9-49CF-9D61-51A608D331AE}" dt="2025-03-11T14:57:25.871" v="5326"/>
          <ac:graphicFrameMkLst>
            <pc:docMk/>
            <pc:sldMk cId="1618634318" sldId="266"/>
            <ac:graphicFrameMk id="9" creationId="{5D1990DF-F9A0-D485-93A0-2562BEC19B52}"/>
          </ac:graphicFrameMkLst>
        </pc:graphicFrameChg>
      </pc:sldChg>
      <pc:sldChg chg="modSp ord">
        <pc:chgData name="Fiona Curtis" userId="cc708d6c-8da7-4c6e-88c3-f5e47e85d378" providerId="ADAL" clId="{0E87799B-41E9-49CF-9D61-51A608D331AE}" dt="2025-03-10T15:43:15.786" v="1728"/>
        <pc:sldMkLst>
          <pc:docMk/>
          <pc:sldMk cId="1595557672" sldId="274"/>
        </pc:sldMkLst>
        <pc:spChg chg="mod">
          <ac:chgData name="Fiona Curtis" userId="cc708d6c-8da7-4c6e-88c3-f5e47e85d378" providerId="ADAL" clId="{0E87799B-41E9-49CF-9D61-51A608D331AE}" dt="2025-03-06T14:56:34.243" v="1368" actId="113"/>
          <ac:spMkLst>
            <pc:docMk/>
            <pc:sldMk cId="1595557672" sldId="274"/>
            <ac:spMk id="4" creationId="{08E5D278-C699-971C-7833-AB4B94615DC7}"/>
          </ac:spMkLst>
        </pc:spChg>
      </pc:sldChg>
      <pc:sldChg chg="ord">
        <pc:chgData name="Fiona Curtis" userId="cc708d6c-8da7-4c6e-88c3-f5e47e85d378" providerId="ADAL" clId="{0E87799B-41E9-49CF-9D61-51A608D331AE}" dt="2025-03-04T17:55:07.064" v="1164"/>
        <pc:sldMkLst>
          <pc:docMk/>
          <pc:sldMk cId="3523219542" sldId="275"/>
        </pc:sldMkLst>
      </pc:sldChg>
      <pc:sldChg chg="modSp mod ord">
        <pc:chgData name="Fiona Curtis" userId="cc708d6c-8da7-4c6e-88c3-f5e47e85d378" providerId="ADAL" clId="{0E87799B-41E9-49CF-9D61-51A608D331AE}" dt="2025-03-11T14:32:26.467" v="4927" actId="6549"/>
        <pc:sldMkLst>
          <pc:docMk/>
          <pc:sldMk cId="499625909" sldId="277"/>
        </pc:sldMkLst>
        <pc:spChg chg="mod">
          <ac:chgData name="Fiona Curtis" userId="cc708d6c-8da7-4c6e-88c3-f5e47e85d378" providerId="ADAL" clId="{0E87799B-41E9-49CF-9D61-51A608D331AE}" dt="2025-03-11T14:32:26.467" v="4927" actId="6549"/>
          <ac:spMkLst>
            <pc:docMk/>
            <pc:sldMk cId="499625909" sldId="277"/>
            <ac:spMk id="2" creationId="{1C65A429-0764-F729-07D5-13A9077750DF}"/>
          </ac:spMkLst>
        </pc:spChg>
        <pc:spChg chg="mod">
          <ac:chgData name="Fiona Curtis" userId="cc708d6c-8da7-4c6e-88c3-f5e47e85d378" providerId="ADAL" clId="{0E87799B-41E9-49CF-9D61-51A608D331AE}" dt="2025-03-04T18:01:17.307" v="1297" actId="1076"/>
          <ac:spMkLst>
            <pc:docMk/>
            <pc:sldMk cId="499625909" sldId="277"/>
            <ac:spMk id="4" creationId="{C66E97BF-FBCE-113D-849F-1BFEC123780D}"/>
          </ac:spMkLst>
        </pc:spChg>
      </pc:sldChg>
      <pc:sldChg chg="addSp delSp modSp add del mod ord modNotesTx">
        <pc:chgData name="Fiona Curtis" userId="cc708d6c-8da7-4c6e-88c3-f5e47e85d378" providerId="ADAL" clId="{0E87799B-41E9-49CF-9D61-51A608D331AE}" dt="2025-03-11T14:54:53.664" v="5261"/>
        <pc:sldMkLst>
          <pc:docMk/>
          <pc:sldMk cId="2242072554" sldId="280"/>
        </pc:sldMkLst>
        <pc:spChg chg="mod">
          <ac:chgData name="Fiona Curtis" userId="cc708d6c-8da7-4c6e-88c3-f5e47e85d378" providerId="ADAL" clId="{0E87799B-41E9-49CF-9D61-51A608D331AE}" dt="2025-03-11T14:25:37.469" v="4867" actId="20577"/>
          <ac:spMkLst>
            <pc:docMk/>
            <pc:sldMk cId="2242072554" sldId="280"/>
            <ac:spMk id="2" creationId="{B59CD031-191B-CC1B-F390-296E48B057FA}"/>
          </ac:spMkLst>
        </pc:spChg>
        <pc:spChg chg="del mod">
          <ac:chgData name="Fiona Curtis" userId="cc708d6c-8da7-4c6e-88c3-f5e47e85d378" providerId="ADAL" clId="{0E87799B-41E9-49CF-9D61-51A608D331AE}" dt="2025-03-10T16:01:11.371" v="1952" actId="478"/>
          <ac:spMkLst>
            <pc:docMk/>
            <pc:sldMk cId="2242072554" sldId="280"/>
            <ac:spMk id="5" creationId="{9C981AE7-F35A-4681-AADB-D83FF5807BCA}"/>
          </ac:spMkLst>
        </pc:spChg>
        <pc:spChg chg="del">
          <ac:chgData name="Fiona Curtis" userId="cc708d6c-8da7-4c6e-88c3-f5e47e85d378" providerId="ADAL" clId="{0E87799B-41E9-49CF-9D61-51A608D331AE}" dt="2025-03-10T16:01:30.695" v="1955" actId="478"/>
          <ac:spMkLst>
            <pc:docMk/>
            <pc:sldMk cId="2242072554" sldId="280"/>
            <ac:spMk id="7" creationId="{3450C19C-1A8C-3C0F-A4F9-A5717D806DDE}"/>
          </ac:spMkLst>
        </pc:spChg>
        <pc:spChg chg="mod">
          <ac:chgData name="Fiona Curtis" userId="cc708d6c-8da7-4c6e-88c3-f5e47e85d378" providerId="ADAL" clId="{0E87799B-41E9-49CF-9D61-51A608D331AE}" dt="2025-03-10T16:02:08.012" v="1959" actId="255"/>
          <ac:spMkLst>
            <pc:docMk/>
            <pc:sldMk cId="2242072554" sldId="280"/>
            <ac:spMk id="8" creationId="{AF91E7F4-6102-E6A7-80F7-EC6C3322CAB8}"/>
          </ac:spMkLst>
        </pc:spChg>
        <pc:spChg chg="add mod">
          <ac:chgData name="Fiona Curtis" userId="cc708d6c-8da7-4c6e-88c3-f5e47e85d378" providerId="ADAL" clId="{0E87799B-41E9-49CF-9D61-51A608D331AE}" dt="2025-03-10T16:01:08.284" v="1951" actId="1076"/>
          <ac:spMkLst>
            <pc:docMk/>
            <pc:sldMk cId="2242072554" sldId="280"/>
            <ac:spMk id="9" creationId="{663F567A-8B5E-2CB9-5B76-50E9884178B7}"/>
          </ac:spMkLst>
        </pc:spChg>
      </pc:sldChg>
      <pc:sldChg chg="modSp mod ord">
        <pc:chgData name="Fiona Curtis" userId="cc708d6c-8da7-4c6e-88c3-f5e47e85d378" providerId="ADAL" clId="{0E87799B-41E9-49CF-9D61-51A608D331AE}" dt="2025-03-04T17:52:52.429" v="1156" actId="1076"/>
        <pc:sldMkLst>
          <pc:docMk/>
          <pc:sldMk cId="2061283987" sldId="281"/>
        </pc:sldMkLst>
        <pc:spChg chg="mod">
          <ac:chgData name="Fiona Curtis" userId="cc708d6c-8da7-4c6e-88c3-f5e47e85d378" providerId="ADAL" clId="{0E87799B-41E9-49CF-9D61-51A608D331AE}" dt="2025-03-04T17:52:52.429" v="1156" actId="1076"/>
          <ac:spMkLst>
            <pc:docMk/>
            <pc:sldMk cId="2061283987" sldId="281"/>
            <ac:spMk id="4" creationId="{7C59682E-CF79-B539-6035-012DE400F394}"/>
          </ac:spMkLst>
        </pc:spChg>
      </pc:sldChg>
      <pc:sldChg chg="modSp mod ord">
        <pc:chgData name="Fiona Curtis" userId="cc708d6c-8da7-4c6e-88c3-f5e47e85d378" providerId="ADAL" clId="{0E87799B-41E9-49CF-9D61-51A608D331AE}" dt="2025-03-10T15:43:54.060" v="1730"/>
        <pc:sldMkLst>
          <pc:docMk/>
          <pc:sldMk cId="599007255" sldId="385"/>
        </pc:sldMkLst>
        <pc:spChg chg="mod">
          <ac:chgData name="Fiona Curtis" userId="cc708d6c-8da7-4c6e-88c3-f5e47e85d378" providerId="ADAL" clId="{0E87799B-41E9-49CF-9D61-51A608D331AE}" dt="2025-03-06T14:56:48.124" v="1369" actId="113"/>
          <ac:spMkLst>
            <pc:docMk/>
            <pc:sldMk cId="599007255" sldId="385"/>
            <ac:spMk id="2" creationId="{A7D4D3C1-CDED-BABB-0020-4ED4E16033F3}"/>
          </ac:spMkLst>
        </pc:spChg>
      </pc:sldChg>
      <pc:sldChg chg="addSp modSp mod">
        <pc:chgData name="Fiona Curtis" userId="cc708d6c-8da7-4c6e-88c3-f5e47e85d378" providerId="ADAL" clId="{0E87799B-41E9-49CF-9D61-51A608D331AE}" dt="2025-03-11T14:44:23.526" v="4965" actId="1076"/>
        <pc:sldMkLst>
          <pc:docMk/>
          <pc:sldMk cId="2729523080" sldId="450"/>
        </pc:sldMkLst>
        <pc:spChg chg="mod">
          <ac:chgData name="Fiona Curtis" userId="cc708d6c-8da7-4c6e-88c3-f5e47e85d378" providerId="ADAL" clId="{0E87799B-41E9-49CF-9D61-51A608D331AE}" dt="2025-03-11T14:44:23.526" v="4965" actId="1076"/>
          <ac:spMkLst>
            <pc:docMk/>
            <pc:sldMk cId="2729523080" sldId="450"/>
            <ac:spMk id="6" creationId="{098C9FD9-18A9-7285-180F-BEEC5DEF4D75}"/>
          </ac:spMkLst>
        </pc:spChg>
        <pc:spChg chg="mod">
          <ac:chgData name="Fiona Curtis" userId="cc708d6c-8da7-4c6e-88c3-f5e47e85d378" providerId="ADAL" clId="{0E87799B-41E9-49CF-9D61-51A608D331AE}" dt="2025-03-11T14:31:35.963" v="4922" actId="20577"/>
          <ac:spMkLst>
            <pc:docMk/>
            <pc:sldMk cId="2729523080" sldId="450"/>
            <ac:spMk id="7" creationId="{BDD92AF9-AE10-88B9-AA83-7C03DE8DD075}"/>
          </ac:spMkLst>
        </pc:spChg>
        <pc:picChg chg="add mod">
          <ac:chgData name="Fiona Curtis" userId="cc708d6c-8da7-4c6e-88c3-f5e47e85d378" providerId="ADAL" clId="{0E87799B-41E9-49CF-9D61-51A608D331AE}" dt="2025-03-11T14:31:48.065" v="4926" actId="14100"/>
          <ac:picMkLst>
            <pc:docMk/>
            <pc:sldMk cId="2729523080" sldId="450"/>
            <ac:picMk id="4" creationId="{FF544424-ED80-C923-B7E3-DD04126A7921}"/>
          </ac:picMkLst>
        </pc:picChg>
      </pc:sldChg>
      <pc:sldChg chg="modNotesTx">
        <pc:chgData name="Fiona Curtis" userId="cc708d6c-8da7-4c6e-88c3-f5e47e85d378" providerId="ADAL" clId="{0E87799B-41E9-49CF-9D61-51A608D331AE}" dt="2025-03-11T14:40:18.713" v="4928" actId="6549"/>
        <pc:sldMkLst>
          <pc:docMk/>
          <pc:sldMk cId="3696292848" sldId="451"/>
        </pc:sldMkLst>
      </pc:sldChg>
      <pc:sldChg chg="addSp delSp modSp mod delAnim modAnim modNotesTx">
        <pc:chgData name="Fiona Curtis" userId="cc708d6c-8da7-4c6e-88c3-f5e47e85d378" providerId="ADAL" clId="{0E87799B-41E9-49CF-9D61-51A608D331AE}" dt="2025-03-10T16:47:21.013" v="2968" actId="6549"/>
        <pc:sldMkLst>
          <pc:docMk/>
          <pc:sldMk cId="739660846" sldId="459"/>
        </pc:sldMkLst>
        <pc:spChg chg="mod">
          <ac:chgData name="Fiona Curtis" userId="cc708d6c-8da7-4c6e-88c3-f5e47e85d378" providerId="ADAL" clId="{0E87799B-41E9-49CF-9D61-51A608D331AE}" dt="2025-03-04T17:47:50.818" v="1081" actId="20577"/>
          <ac:spMkLst>
            <pc:docMk/>
            <pc:sldMk cId="739660846" sldId="459"/>
            <ac:spMk id="3" creationId="{C1B69700-E1B4-4A6E-86CF-D5AB536C361F}"/>
          </ac:spMkLst>
        </pc:spChg>
        <pc:spChg chg="del mod">
          <ac:chgData name="Fiona Curtis" userId="cc708d6c-8da7-4c6e-88c3-f5e47e85d378" providerId="ADAL" clId="{0E87799B-41E9-49CF-9D61-51A608D331AE}" dt="2025-03-10T16:23:53.411" v="2039" actId="478"/>
          <ac:spMkLst>
            <pc:docMk/>
            <pc:sldMk cId="739660846" sldId="459"/>
            <ac:spMk id="4" creationId="{75021D48-A631-AAB7-6CFC-5FA8E69BE041}"/>
          </ac:spMkLst>
        </pc:spChg>
        <pc:spChg chg="del mod">
          <ac:chgData name="Fiona Curtis" userId="cc708d6c-8da7-4c6e-88c3-f5e47e85d378" providerId="ADAL" clId="{0E87799B-41E9-49CF-9D61-51A608D331AE}" dt="2025-03-10T16:23:46.380" v="2037" actId="478"/>
          <ac:spMkLst>
            <pc:docMk/>
            <pc:sldMk cId="739660846" sldId="459"/>
            <ac:spMk id="5" creationId="{64E8B05C-3AC0-6995-E96D-807E8EF35D4C}"/>
          </ac:spMkLst>
        </pc:spChg>
        <pc:spChg chg="del mod">
          <ac:chgData name="Fiona Curtis" userId="cc708d6c-8da7-4c6e-88c3-f5e47e85d378" providerId="ADAL" clId="{0E87799B-41E9-49CF-9D61-51A608D331AE}" dt="2025-03-10T16:23:56.827" v="2040" actId="478"/>
          <ac:spMkLst>
            <pc:docMk/>
            <pc:sldMk cId="739660846" sldId="459"/>
            <ac:spMk id="6" creationId="{AFF2F1F8-9B20-331D-9043-3F93C55ECD76}"/>
          </ac:spMkLst>
        </pc:spChg>
        <pc:spChg chg="add del mod">
          <ac:chgData name="Fiona Curtis" userId="cc708d6c-8da7-4c6e-88c3-f5e47e85d378" providerId="ADAL" clId="{0E87799B-41E9-49CF-9D61-51A608D331AE}" dt="2025-03-10T16:23:46.380" v="2037" actId="478"/>
          <ac:spMkLst>
            <pc:docMk/>
            <pc:sldMk cId="739660846" sldId="459"/>
            <ac:spMk id="8" creationId="{148AC461-5886-88CC-DED6-8D4CAEF9C35B}"/>
          </ac:spMkLst>
        </pc:spChg>
        <pc:spChg chg="add del mod">
          <ac:chgData name="Fiona Curtis" userId="cc708d6c-8da7-4c6e-88c3-f5e47e85d378" providerId="ADAL" clId="{0E87799B-41E9-49CF-9D61-51A608D331AE}" dt="2025-03-10T16:23:46.380" v="2037" actId="478"/>
          <ac:spMkLst>
            <pc:docMk/>
            <pc:sldMk cId="739660846" sldId="459"/>
            <ac:spMk id="9" creationId="{FD738F00-867A-F49A-F111-627E21E81997}"/>
          </ac:spMkLst>
        </pc:spChg>
        <pc:spChg chg="add del mod">
          <ac:chgData name="Fiona Curtis" userId="cc708d6c-8da7-4c6e-88c3-f5e47e85d378" providerId="ADAL" clId="{0E87799B-41E9-49CF-9D61-51A608D331AE}" dt="2025-03-10T16:23:46.380" v="2037" actId="478"/>
          <ac:spMkLst>
            <pc:docMk/>
            <pc:sldMk cId="739660846" sldId="459"/>
            <ac:spMk id="10" creationId="{828BA380-A286-6F24-5C73-B76C012669B3}"/>
          </ac:spMkLst>
        </pc:spChg>
        <pc:spChg chg="add del mod">
          <ac:chgData name="Fiona Curtis" userId="cc708d6c-8da7-4c6e-88c3-f5e47e85d378" providerId="ADAL" clId="{0E87799B-41E9-49CF-9D61-51A608D331AE}" dt="2025-03-10T16:23:46.380" v="2037" actId="478"/>
          <ac:spMkLst>
            <pc:docMk/>
            <pc:sldMk cId="739660846" sldId="459"/>
            <ac:spMk id="11" creationId="{01C3886B-5565-2AAB-8C2A-9E1DA582138D}"/>
          </ac:spMkLst>
        </pc:spChg>
        <pc:spChg chg="add del mod">
          <ac:chgData name="Fiona Curtis" userId="cc708d6c-8da7-4c6e-88c3-f5e47e85d378" providerId="ADAL" clId="{0E87799B-41E9-49CF-9D61-51A608D331AE}" dt="2025-03-10T16:23:46.380" v="2037" actId="478"/>
          <ac:spMkLst>
            <pc:docMk/>
            <pc:sldMk cId="739660846" sldId="459"/>
            <ac:spMk id="12" creationId="{CBE78409-FCD2-79CF-D497-619C9A07672D}"/>
          </ac:spMkLst>
        </pc:spChg>
        <pc:spChg chg="add del mod">
          <ac:chgData name="Fiona Curtis" userId="cc708d6c-8da7-4c6e-88c3-f5e47e85d378" providerId="ADAL" clId="{0E87799B-41E9-49CF-9D61-51A608D331AE}" dt="2025-03-10T16:24:00.825" v="2041" actId="478"/>
          <ac:spMkLst>
            <pc:docMk/>
            <pc:sldMk cId="739660846" sldId="459"/>
            <ac:spMk id="14" creationId="{F1F355B5-7B7A-C5C7-FEEA-92B0E78AA0AE}"/>
          </ac:spMkLst>
        </pc:spChg>
        <pc:spChg chg="add mod">
          <ac:chgData name="Fiona Curtis" userId="cc708d6c-8da7-4c6e-88c3-f5e47e85d378" providerId="ADAL" clId="{0E87799B-41E9-49CF-9D61-51A608D331AE}" dt="2025-03-10T16:25:33.558" v="2125" actId="255"/>
          <ac:spMkLst>
            <pc:docMk/>
            <pc:sldMk cId="739660846" sldId="459"/>
            <ac:spMk id="17" creationId="{119F9575-6542-CD84-E2BE-24C130F8DEF5}"/>
          </ac:spMkLst>
        </pc:spChg>
        <pc:spChg chg="add mod">
          <ac:chgData name="Fiona Curtis" userId="cc708d6c-8da7-4c6e-88c3-f5e47e85d378" providerId="ADAL" clId="{0E87799B-41E9-49CF-9D61-51A608D331AE}" dt="2025-03-10T16:27:00.796" v="2138" actId="1076"/>
          <ac:spMkLst>
            <pc:docMk/>
            <pc:sldMk cId="739660846" sldId="459"/>
            <ac:spMk id="20" creationId="{65EB092D-5BBD-E795-D0EC-25DC33C0686D}"/>
          </ac:spMkLst>
        </pc:spChg>
        <pc:picChg chg="add mod ord">
          <ac:chgData name="Fiona Curtis" userId="cc708d6c-8da7-4c6e-88c3-f5e47e85d378" providerId="ADAL" clId="{0E87799B-41E9-49CF-9D61-51A608D331AE}" dt="2025-03-10T16:26:28.034" v="2130" actId="166"/>
          <ac:picMkLst>
            <pc:docMk/>
            <pc:sldMk cId="739660846" sldId="459"/>
            <ac:picMk id="13" creationId="{02095FF3-B877-AA47-A18B-FD0A02662AF7}"/>
          </ac:picMkLst>
        </pc:picChg>
        <pc:picChg chg="add del">
          <ac:chgData name="Fiona Curtis" userId="cc708d6c-8da7-4c6e-88c3-f5e47e85d378" providerId="ADAL" clId="{0E87799B-41E9-49CF-9D61-51A608D331AE}" dt="2025-03-10T16:24:29.691" v="2046" actId="22"/>
          <ac:picMkLst>
            <pc:docMk/>
            <pc:sldMk cId="739660846" sldId="459"/>
            <ac:picMk id="16" creationId="{5FD91CD7-FA24-4B2B-183F-F2C01F63111C}"/>
          </ac:picMkLst>
        </pc:picChg>
        <pc:picChg chg="add mod">
          <ac:chgData name="Fiona Curtis" userId="cc708d6c-8da7-4c6e-88c3-f5e47e85d378" providerId="ADAL" clId="{0E87799B-41E9-49CF-9D61-51A608D331AE}" dt="2025-03-10T16:27:03.090" v="2139" actId="1076"/>
          <ac:picMkLst>
            <pc:docMk/>
            <pc:sldMk cId="739660846" sldId="459"/>
            <ac:picMk id="19" creationId="{74E51F9E-1AF7-815D-15C1-A18EF7FB7FE3}"/>
          </ac:picMkLst>
        </pc:picChg>
      </pc:sldChg>
      <pc:sldChg chg="modSp del">
        <pc:chgData name="Fiona Curtis" userId="cc708d6c-8da7-4c6e-88c3-f5e47e85d378" providerId="ADAL" clId="{0E87799B-41E9-49CF-9D61-51A608D331AE}" dt="2025-03-10T16:50:01.933" v="3117" actId="47"/>
        <pc:sldMkLst>
          <pc:docMk/>
          <pc:sldMk cId="1025235352" sldId="460"/>
        </pc:sldMkLst>
      </pc:sldChg>
      <pc:sldChg chg="addSp delSp modSp mod">
        <pc:chgData name="Fiona Curtis" userId="cc708d6c-8da7-4c6e-88c3-f5e47e85d378" providerId="ADAL" clId="{0E87799B-41E9-49CF-9D61-51A608D331AE}" dt="2025-03-11T14:29:26.508" v="4920" actId="14100"/>
        <pc:sldMkLst>
          <pc:docMk/>
          <pc:sldMk cId="2455789787" sldId="461"/>
        </pc:sldMkLst>
        <pc:spChg chg="del">
          <ac:chgData name="Fiona Curtis" userId="cc708d6c-8da7-4c6e-88c3-f5e47e85d378" providerId="ADAL" clId="{0E87799B-41E9-49CF-9D61-51A608D331AE}" dt="2025-03-11T14:05:28.451" v="3636" actId="478"/>
          <ac:spMkLst>
            <pc:docMk/>
            <pc:sldMk cId="2455789787" sldId="461"/>
            <ac:spMk id="6" creationId="{117210B3-D696-CE80-1523-07DC0ED31E54}"/>
          </ac:spMkLst>
        </pc:spChg>
        <pc:spChg chg="add mod">
          <ac:chgData name="Fiona Curtis" userId="cc708d6c-8da7-4c6e-88c3-f5e47e85d378" providerId="ADAL" clId="{0E87799B-41E9-49CF-9D61-51A608D331AE}" dt="2025-03-11T14:29:26.508" v="4920" actId="14100"/>
          <ac:spMkLst>
            <pc:docMk/>
            <pc:sldMk cId="2455789787" sldId="461"/>
            <ac:spMk id="7" creationId="{057536FB-0B67-C815-4752-68EA68DF4CB3}"/>
          </ac:spMkLst>
        </pc:spChg>
        <pc:spChg chg="del mod">
          <ac:chgData name="Fiona Curtis" userId="cc708d6c-8da7-4c6e-88c3-f5e47e85d378" providerId="ADAL" clId="{0E87799B-41E9-49CF-9D61-51A608D331AE}" dt="2025-03-11T14:29:10.813" v="4917" actId="478"/>
          <ac:spMkLst>
            <pc:docMk/>
            <pc:sldMk cId="2455789787" sldId="461"/>
            <ac:spMk id="8" creationId="{7FF5B15F-609B-DD08-22F3-E5D4F97F2333}"/>
          </ac:spMkLst>
        </pc:spChg>
        <pc:picChg chg="add mod">
          <ac:chgData name="Fiona Curtis" userId="cc708d6c-8da7-4c6e-88c3-f5e47e85d378" providerId="ADAL" clId="{0E87799B-41E9-49CF-9D61-51A608D331AE}" dt="2025-03-11T14:05:47.239" v="3639" actId="1076"/>
          <ac:picMkLst>
            <pc:docMk/>
            <pc:sldMk cId="2455789787" sldId="461"/>
            <ac:picMk id="4" creationId="{1411683F-F0AE-BF02-001E-995206701D5D}"/>
          </ac:picMkLst>
        </pc:picChg>
        <pc:picChg chg="mod">
          <ac:chgData name="Fiona Curtis" userId="cc708d6c-8da7-4c6e-88c3-f5e47e85d378" providerId="ADAL" clId="{0E87799B-41E9-49CF-9D61-51A608D331AE}" dt="2025-03-11T14:05:40.368" v="3637" actId="14100"/>
          <ac:picMkLst>
            <pc:docMk/>
            <pc:sldMk cId="2455789787" sldId="461"/>
            <ac:picMk id="7170" creationId="{1E2A536B-0669-0E05-A72F-A94F556D1A78}"/>
          </ac:picMkLst>
        </pc:picChg>
        <pc:picChg chg="mod">
          <ac:chgData name="Fiona Curtis" userId="cc708d6c-8da7-4c6e-88c3-f5e47e85d378" providerId="ADAL" clId="{0E87799B-41E9-49CF-9D61-51A608D331AE}" dt="2025-03-11T14:05:43.801" v="3638" actId="1076"/>
          <ac:picMkLst>
            <pc:docMk/>
            <pc:sldMk cId="2455789787" sldId="461"/>
            <ac:picMk id="7172" creationId="{B3F79F1B-31A4-DAD5-4FD3-0F19DDC0A949}"/>
          </ac:picMkLst>
        </pc:picChg>
      </pc:sldChg>
      <pc:sldChg chg="addSp delSp modSp mod modNotesTx">
        <pc:chgData name="Fiona Curtis" userId="cc708d6c-8da7-4c6e-88c3-f5e47e85d378" providerId="ADAL" clId="{0E87799B-41E9-49CF-9D61-51A608D331AE}" dt="2025-03-10T16:47:06.902" v="2967" actId="6549"/>
        <pc:sldMkLst>
          <pc:docMk/>
          <pc:sldMk cId="4177379106" sldId="545"/>
        </pc:sldMkLst>
        <pc:spChg chg="add mod">
          <ac:chgData name="Fiona Curtis" userId="cc708d6c-8da7-4c6e-88c3-f5e47e85d378" providerId="ADAL" clId="{0E87799B-41E9-49CF-9D61-51A608D331AE}" dt="2025-03-10T16:46:42.218" v="2964" actId="1076"/>
          <ac:spMkLst>
            <pc:docMk/>
            <pc:sldMk cId="4177379106" sldId="545"/>
            <ac:spMk id="3" creationId="{73831309-F26E-65FA-DD9D-6A2617EDC314}"/>
          </ac:spMkLst>
        </pc:spChg>
        <pc:spChg chg="del mod">
          <ac:chgData name="Fiona Curtis" userId="cc708d6c-8da7-4c6e-88c3-f5e47e85d378" providerId="ADAL" clId="{0E87799B-41E9-49CF-9D61-51A608D331AE}" dt="2025-03-10T16:46:48.046" v="2966" actId="478"/>
          <ac:spMkLst>
            <pc:docMk/>
            <pc:sldMk cId="4177379106" sldId="545"/>
            <ac:spMk id="5" creationId="{677F9304-9D7B-6A08-3500-68A7BB434ECD}"/>
          </ac:spMkLst>
        </pc:spChg>
        <pc:spChg chg="add mod">
          <ac:chgData name="Fiona Curtis" userId="cc708d6c-8da7-4c6e-88c3-f5e47e85d378" providerId="ADAL" clId="{0E87799B-41E9-49CF-9D61-51A608D331AE}" dt="2025-03-10T16:46:13.624" v="2961"/>
          <ac:spMkLst>
            <pc:docMk/>
            <pc:sldMk cId="4177379106" sldId="545"/>
            <ac:spMk id="6" creationId="{FDBF7CE9-402F-9976-1AF7-3BE0AA340EB9}"/>
          </ac:spMkLst>
        </pc:spChg>
        <pc:graphicFrameChg chg="del modGraphic">
          <ac:chgData name="Fiona Curtis" userId="cc708d6c-8da7-4c6e-88c3-f5e47e85d378" providerId="ADAL" clId="{0E87799B-41E9-49CF-9D61-51A608D331AE}" dt="2025-03-10T16:46:06.875" v="2960" actId="478"/>
          <ac:graphicFrameMkLst>
            <pc:docMk/>
            <pc:sldMk cId="4177379106" sldId="545"/>
            <ac:graphicFrameMk id="4" creationId="{2D373ED2-D526-11DC-4634-BBD1E3DC1233}"/>
          </ac:graphicFrameMkLst>
        </pc:graphicFrameChg>
      </pc:sldChg>
      <pc:sldChg chg="add del">
        <pc:chgData name="Fiona Curtis" userId="cc708d6c-8da7-4c6e-88c3-f5e47e85d378" providerId="ADAL" clId="{0E87799B-41E9-49CF-9D61-51A608D331AE}" dt="2025-03-10T16:53:10.641" v="3182" actId="47"/>
        <pc:sldMkLst>
          <pc:docMk/>
          <pc:sldMk cId="3520083424" sldId="653"/>
        </pc:sldMkLst>
      </pc:sldChg>
      <pc:sldChg chg="addSp delSp modSp mod ord">
        <pc:chgData name="Fiona Curtis" userId="cc708d6c-8da7-4c6e-88c3-f5e47e85d378" providerId="ADAL" clId="{0E87799B-41E9-49CF-9D61-51A608D331AE}" dt="2025-03-11T14:20:59.447" v="4544"/>
        <pc:sldMkLst>
          <pc:docMk/>
          <pc:sldMk cId="1436971704" sldId="1133"/>
        </pc:sldMkLst>
        <pc:spChg chg="mod">
          <ac:chgData name="Fiona Curtis" userId="cc708d6c-8da7-4c6e-88c3-f5e47e85d378" providerId="ADAL" clId="{0E87799B-41E9-49CF-9D61-51A608D331AE}" dt="2025-03-04T17:51:47.997" v="1146" actId="1076"/>
          <ac:spMkLst>
            <pc:docMk/>
            <pc:sldMk cId="1436971704" sldId="1133"/>
            <ac:spMk id="2" creationId="{318F730B-976F-0D6B-9087-7B6B445198EA}"/>
          </ac:spMkLst>
        </pc:spChg>
        <pc:spChg chg="mod">
          <ac:chgData name="Fiona Curtis" userId="cc708d6c-8da7-4c6e-88c3-f5e47e85d378" providerId="ADAL" clId="{0E87799B-41E9-49CF-9D61-51A608D331AE}" dt="2025-03-04T17:51:56.451" v="1148" actId="1076"/>
          <ac:spMkLst>
            <pc:docMk/>
            <pc:sldMk cId="1436971704" sldId="1133"/>
            <ac:spMk id="4" creationId="{7B6A806D-93FE-83A7-C253-9A34B8AAFC5D}"/>
          </ac:spMkLst>
        </pc:spChg>
        <pc:spChg chg="add mod">
          <ac:chgData name="Fiona Curtis" userId="cc708d6c-8da7-4c6e-88c3-f5e47e85d378" providerId="ADAL" clId="{0E87799B-41E9-49CF-9D61-51A608D331AE}" dt="2025-03-10T15:41:39.877" v="1726" actId="1076"/>
          <ac:spMkLst>
            <pc:docMk/>
            <pc:sldMk cId="1436971704" sldId="1133"/>
            <ac:spMk id="8" creationId="{9C56E279-D1D3-8888-5531-E925822630A0}"/>
          </ac:spMkLst>
        </pc:spChg>
        <pc:spChg chg="del mod">
          <ac:chgData name="Fiona Curtis" userId="cc708d6c-8da7-4c6e-88c3-f5e47e85d378" providerId="ADAL" clId="{0E87799B-41E9-49CF-9D61-51A608D331AE}" dt="2025-03-10T15:38:26.777" v="1601" actId="478"/>
          <ac:spMkLst>
            <pc:docMk/>
            <pc:sldMk cId="1436971704" sldId="1133"/>
            <ac:spMk id="12" creationId="{A11CE1E3-F01C-4633-3265-7EA6B0C0E1BE}"/>
          </ac:spMkLst>
        </pc:spChg>
        <pc:picChg chg="mod">
          <ac:chgData name="Fiona Curtis" userId="cc708d6c-8da7-4c6e-88c3-f5e47e85d378" providerId="ADAL" clId="{0E87799B-41E9-49CF-9D61-51A608D331AE}" dt="2025-03-04T17:51:47.997" v="1146" actId="1076"/>
          <ac:picMkLst>
            <pc:docMk/>
            <pc:sldMk cId="1436971704" sldId="1133"/>
            <ac:picMk id="5" creationId="{B5CDEB3E-D77B-8F9E-D7D9-C9ABE7117EC4}"/>
          </ac:picMkLst>
        </pc:picChg>
        <pc:picChg chg="mod">
          <ac:chgData name="Fiona Curtis" userId="cc708d6c-8da7-4c6e-88c3-f5e47e85d378" providerId="ADAL" clId="{0E87799B-41E9-49CF-9D61-51A608D331AE}" dt="2025-03-04T17:51:47.997" v="1146" actId="1076"/>
          <ac:picMkLst>
            <pc:docMk/>
            <pc:sldMk cId="1436971704" sldId="1133"/>
            <ac:picMk id="13" creationId="{DB4D565B-B059-7B4E-720C-C2985698227E}"/>
          </ac:picMkLst>
        </pc:picChg>
        <pc:inkChg chg="add">
          <ac:chgData name="Fiona Curtis" userId="cc708d6c-8da7-4c6e-88c3-f5e47e85d378" providerId="ADAL" clId="{0E87799B-41E9-49CF-9D61-51A608D331AE}" dt="2025-03-10T15:38:36.806" v="1602" actId="9405"/>
          <ac:inkMkLst>
            <pc:docMk/>
            <pc:sldMk cId="1436971704" sldId="1133"/>
            <ac:inkMk id="3" creationId="{DE74A04E-D2CE-F29E-0E90-D02D466CE192}"/>
          </ac:inkMkLst>
        </pc:inkChg>
        <pc:inkChg chg="add">
          <ac:chgData name="Fiona Curtis" userId="cc708d6c-8da7-4c6e-88c3-f5e47e85d378" providerId="ADAL" clId="{0E87799B-41E9-49CF-9D61-51A608D331AE}" dt="2025-03-10T15:38:41.797" v="1603" actId="9405"/>
          <ac:inkMkLst>
            <pc:docMk/>
            <pc:sldMk cId="1436971704" sldId="1133"/>
            <ac:inkMk id="6" creationId="{B96C83E3-2C0D-7E98-E7FB-7E5DA725DDB1}"/>
          </ac:inkMkLst>
        </pc:inkChg>
        <pc:inkChg chg="add">
          <ac:chgData name="Fiona Curtis" userId="cc708d6c-8da7-4c6e-88c3-f5e47e85d378" providerId="ADAL" clId="{0E87799B-41E9-49CF-9D61-51A608D331AE}" dt="2025-03-10T15:39:13.850" v="1604" actId="9405"/>
          <ac:inkMkLst>
            <pc:docMk/>
            <pc:sldMk cId="1436971704" sldId="1133"/>
            <ac:inkMk id="7" creationId="{21B97CFC-D8B0-36AF-6A89-632E8DDBD2C1}"/>
          </ac:inkMkLst>
        </pc:inkChg>
        <pc:cxnChg chg="add mod">
          <ac:chgData name="Fiona Curtis" userId="cc708d6c-8da7-4c6e-88c3-f5e47e85d378" providerId="ADAL" clId="{0E87799B-41E9-49CF-9D61-51A608D331AE}" dt="2025-03-10T15:40:21.431" v="1657" actId="1076"/>
          <ac:cxnSpMkLst>
            <pc:docMk/>
            <pc:sldMk cId="1436971704" sldId="1133"/>
            <ac:cxnSpMk id="10" creationId="{4524747B-C359-7DA7-913C-E59025C85202}"/>
          </ac:cxnSpMkLst>
        </pc:cxnChg>
      </pc:sldChg>
      <pc:sldChg chg="del">
        <pc:chgData name="Fiona Curtis" userId="cc708d6c-8da7-4c6e-88c3-f5e47e85d378" providerId="ADAL" clId="{0E87799B-41E9-49CF-9D61-51A608D331AE}" dt="2025-03-10T16:50:21.048" v="3118" actId="47"/>
        <pc:sldMkLst>
          <pc:docMk/>
          <pc:sldMk cId="2612213798" sldId="1135"/>
        </pc:sldMkLst>
      </pc:sldChg>
      <pc:sldChg chg="ord">
        <pc:chgData name="Fiona Curtis" userId="cc708d6c-8da7-4c6e-88c3-f5e47e85d378" providerId="ADAL" clId="{0E87799B-41E9-49CF-9D61-51A608D331AE}" dt="2025-03-04T17:56:30.013" v="1177"/>
        <pc:sldMkLst>
          <pc:docMk/>
          <pc:sldMk cId="2021105737" sldId="1136"/>
        </pc:sldMkLst>
      </pc:sldChg>
      <pc:sldChg chg="modSp mod">
        <pc:chgData name="Fiona Curtis" userId="cc708d6c-8da7-4c6e-88c3-f5e47e85d378" providerId="ADAL" clId="{0E87799B-41E9-49CF-9D61-51A608D331AE}" dt="2025-03-10T16:51:25.840" v="3122" actId="255"/>
        <pc:sldMkLst>
          <pc:docMk/>
          <pc:sldMk cId="2851698381" sldId="1140"/>
        </pc:sldMkLst>
        <pc:spChg chg="mod">
          <ac:chgData name="Fiona Curtis" userId="cc708d6c-8da7-4c6e-88c3-f5e47e85d378" providerId="ADAL" clId="{0E87799B-41E9-49CF-9D61-51A608D331AE}" dt="2025-03-10T16:51:25.840" v="3122" actId="255"/>
          <ac:spMkLst>
            <pc:docMk/>
            <pc:sldMk cId="2851698381" sldId="1140"/>
            <ac:spMk id="2" creationId="{199FA1B0-B744-E7ED-87A5-D706FB30276F}"/>
          </ac:spMkLst>
        </pc:spChg>
      </pc:sldChg>
      <pc:sldChg chg="addSp delSp modSp add del mod ord modNotesTx">
        <pc:chgData name="Fiona Curtis" userId="cc708d6c-8da7-4c6e-88c3-f5e47e85d378" providerId="ADAL" clId="{0E87799B-41E9-49CF-9D61-51A608D331AE}" dt="2025-03-10T16:07:19.923" v="2020"/>
        <pc:sldMkLst>
          <pc:docMk/>
          <pc:sldMk cId="2522484892" sldId="1141"/>
        </pc:sldMkLst>
        <pc:spChg chg="del mod">
          <ac:chgData name="Fiona Curtis" userId="cc708d6c-8da7-4c6e-88c3-f5e47e85d378" providerId="ADAL" clId="{0E87799B-41E9-49CF-9D61-51A608D331AE}" dt="2025-03-10T16:06:39.855" v="2013" actId="478"/>
          <ac:spMkLst>
            <pc:docMk/>
            <pc:sldMk cId="2522484892" sldId="1141"/>
            <ac:spMk id="2" creationId="{93CADE0D-2489-3B50-9B6B-0D0BAF7BA016}"/>
          </ac:spMkLst>
        </pc:spChg>
        <pc:spChg chg="del mod">
          <ac:chgData name="Fiona Curtis" userId="cc708d6c-8da7-4c6e-88c3-f5e47e85d378" providerId="ADAL" clId="{0E87799B-41E9-49CF-9D61-51A608D331AE}" dt="2025-03-10T16:02:44.464" v="1962" actId="478"/>
          <ac:spMkLst>
            <pc:docMk/>
            <pc:sldMk cId="2522484892" sldId="1141"/>
            <ac:spMk id="5" creationId="{64503A8B-F59D-3287-0983-4476720565A4}"/>
          </ac:spMkLst>
        </pc:spChg>
        <pc:spChg chg="add del mod">
          <ac:chgData name="Fiona Curtis" userId="cc708d6c-8da7-4c6e-88c3-f5e47e85d378" providerId="ADAL" clId="{0E87799B-41E9-49CF-9D61-51A608D331AE}" dt="2025-03-10T16:06:47.256" v="2015" actId="478"/>
          <ac:spMkLst>
            <pc:docMk/>
            <pc:sldMk cId="2522484892" sldId="1141"/>
            <ac:spMk id="6" creationId="{26BD7013-13F7-13AA-3E3C-9BE7B95C8C0C}"/>
          </ac:spMkLst>
        </pc:spChg>
        <pc:picChg chg="add mod">
          <ac:chgData name="Fiona Curtis" userId="cc708d6c-8da7-4c6e-88c3-f5e47e85d378" providerId="ADAL" clId="{0E87799B-41E9-49CF-9D61-51A608D331AE}" dt="2025-03-10T16:06:50.110" v="2016" actId="1076"/>
          <ac:picMkLst>
            <pc:docMk/>
            <pc:sldMk cId="2522484892" sldId="1141"/>
            <ac:picMk id="8" creationId="{36CCAA5E-7E48-A973-D0B6-9A15D1DC4520}"/>
          </ac:picMkLst>
        </pc:picChg>
        <pc:picChg chg="add mod">
          <ac:chgData name="Fiona Curtis" userId="cc708d6c-8da7-4c6e-88c3-f5e47e85d378" providerId="ADAL" clId="{0E87799B-41E9-49CF-9D61-51A608D331AE}" dt="2025-03-10T16:07:10.347" v="2018" actId="1076"/>
          <ac:picMkLst>
            <pc:docMk/>
            <pc:sldMk cId="2522484892" sldId="1141"/>
            <ac:picMk id="10" creationId="{CAA101D0-4663-1D28-CD34-E4FE58A3BF51}"/>
          </ac:picMkLst>
        </pc:picChg>
      </pc:sldChg>
      <pc:sldChg chg="add del">
        <pc:chgData name="Fiona Curtis" userId="cc708d6c-8da7-4c6e-88c3-f5e47e85d378" providerId="ADAL" clId="{0E87799B-41E9-49CF-9D61-51A608D331AE}" dt="2025-03-04T17:54:45.875" v="1160"/>
        <pc:sldMkLst>
          <pc:docMk/>
          <pc:sldMk cId="2523062379" sldId="1142"/>
        </pc:sldMkLst>
      </pc:sldChg>
      <pc:sldChg chg="addSp modSp mod">
        <pc:chgData name="Fiona Curtis" userId="cc708d6c-8da7-4c6e-88c3-f5e47e85d378" providerId="ADAL" clId="{0E87799B-41E9-49CF-9D61-51A608D331AE}" dt="2025-03-11T15:37:08.669" v="5327" actId="20577"/>
        <pc:sldMkLst>
          <pc:docMk/>
          <pc:sldMk cId="1968365605" sldId="1143"/>
        </pc:sldMkLst>
        <pc:spChg chg="mod">
          <ac:chgData name="Fiona Curtis" userId="cc708d6c-8da7-4c6e-88c3-f5e47e85d378" providerId="ADAL" clId="{0E87799B-41E9-49CF-9D61-51A608D331AE}" dt="2025-03-11T14:21:34.601" v="4547" actId="20577"/>
          <ac:spMkLst>
            <pc:docMk/>
            <pc:sldMk cId="1968365605" sldId="1143"/>
            <ac:spMk id="3" creationId="{07E68F91-E050-BFF3-BC08-B5116FC7A5E1}"/>
          </ac:spMkLst>
        </pc:spChg>
        <pc:spChg chg="mod">
          <ac:chgData name="Fiona Curtis" userId="cc708d6c-8da7-4c6e-88c3-f5e47e85d378" providerId="ADAL" clId="{0E87799B-41E9-49CF-9D61-51A608D331AE}" dt="2025-03-04T17:52:58.254" v="1157" actId="1076"/>
          <ac:spMkLst>
            <pc:docMk/>
            <pc:sldMk cId="1968365605" sldId="1143"/>
            <ac:spMk id="4" creationId="{C66AD833-7C79-CECC-B549-E99E4C7D74D2}"/>
          </ac:spMkLst>
        </pc:spChg>
        <pc:spChg chg="add mod">
          <ac:chgData name="Fiona Curtis" userId="cc708d6c-8da7-4c6e-88c3-f5e47e85d378" providerId="ADAL" clId="{0E87799B-41E9-49CF-9D61-51A608D331AE}" dt="2025-03-11T15:37:08.669" v="5327" actId="20577"/>
          <ac:spMkLst>
            <pc:docMk/>
            <pc:sldMk cId="1968365605" sldId="1143"/>
            <ac:spMk id="8" creationId="{85A0E5FD-FF4F-5933-B01E-6C2B143015B5}"/>
          </ac:spMkLst>
        </pc:spChg>
        <pc:picChg chg="add mod">
          <ac:chgData name="Fiona Curtis" userId="cc708d6c-8da7-4c6e-88c3-f5e47e85d378" providerId="ADAL" clId="{0E87799B-41E9-49CF-9D61-51A608D331AE}" dt="2025-03-10T15:59:09.292" v="1942" actId="1076"/>
          <ac:picMkLst>
            <pc:docMk/>
            <pc:sldMk cId="1968365605" sldId="1143"/>
            <ac:picMk id="6" creationId="{E6F036C4-FB8A-222B-8626-248AC77A1B1D}"/>
          </ac:picMkLst>
        </pc:picChg>
      </pc:sldChg>
      <pc:sldChg chg="modSp add del mod modNotesTx">
        <pc:chgData name="Fiona Curtis" userId="cc708d6c-8da7-4c6e-88c3-f5e47e85d378" providerId="ADAL" clId="{0E87799B-41E9-49CF-9D61-51A608D331AE}" dt="2025-03-11T14:26:53.388" v="4869" actId="6549"/>
        <pc:sldMkLst>
          <pc:docMk/>
          <pc:sldMk cId="287491161" sldId="1144"/>
        </pc:sldMkLst>
        <pc:spChg chg="mod">
          <ac:chgData name="Fiona Curtis" userId="cc708d6c-8da7-4c6e-88c3-f5e47e85d378" providerId="ADAL" clId="{0E87799B-41E9-49CF-9D61-51A608D331AE}" dt="2025-03-10T16:03:27.239" v="1967" actId="1076"/>
          <ac:spMkLst>
            <pc:docMk/>
            <pc:sldMk cId="287491161" sldId="1144"/>
            <ac:spMk id="5" creationId="{F170135B-BE9E-2ECF-AC23-FF959135720A}"/>
          </ac:spMkLst>
        </pc:spChg>
      </pc:sldChg>
      <pc:sldChg chg="addSp delSp modSp del mod ord">
        <pc:chgData name="Fiona Curtis" userId="cc708d6c-8da7-4c6e-88c3-f5e47e85d378" providerId="ADAL" clId="{0E87799B-41E9-49CF-9D61-51A608D331AE}" dt="2025-03-11T14:56:16.795" v="5290" actId="2696"/>
        <pc:sldMkLst>
          <pc:docMk/>
          <pc:sldMk cId="1124053788" sldId="1145"/>
        </pc:sldMkLst>
        <pc:spChg chg="add del mod">
          <ac:chgData name="Fiona Curtis" userId="cc708d6c-8da7-4c6e-88c3-f5e47e85d378" providerId="ADAL" clId="{0E87799B-41E9-49CF-9D61-51A608D331AE}" dt="2025-03-11T14:13:07.386" v="3727" actId="1076"/>
          <ac:spMkLst>
            <pc:docMk/>
            <pc:sldMk cId="1124053788" sldId="1145"/>
            <ac:spMk id="6" creationId="{9F24FC9D-5E2F-4600-2F48-7EE63F6A7A82}"/>
          </ac:spMkLst>
        </pc:spChg>
        <pc:spChg chg="mod">
          <ac:chgData name="Fiona Curtis" userId="cc708d6c-8da7-4c6e-88c3-f5e47e85d378" providerId="ADAL" clId="{0E87799B-41E9-49CF-9D61-51A608D331AE}" dt="2025-03-11T14:19:56.668" v="4542" actId="20577"/>
          <ac:spMkLst>
            <pc:docMk/>
            <pc:sldMk cId="1124053788" sldId="1145"/>
            <ac:spMk id="7" creationId="{3E9C75AB-2763-1770-95EF-05F7ADCA3AA4}"/>
          </ac:spMkLst>
        </pc:spChg>
      </pc:sldChg>
      <pc:sldChg chg="add">
        <pc:chgData name="Fiona Curtis" userId="cc708d6c-8da7-4c6e-88c3-f5e47e85d378" providerId="ADAL" clId="{0E87799B-41E9-49CF-9D61-51A608D331AE}" dt="2025-03-11T14:56:26.922" v="5291"/>
        <pc:sldMkLst>
          <pc:docMk/>
          <pc:sldMk cId="1124376425" sldId="1145"/>
        </pc:sldMkLst>
      </pc:sldChg>
      <pc:sldChg chg="addSp delSp modSp del mod">
        <pc:chgData name="Fiona Curtis" userId="cc708d6c-8da7-4c6e-88c3-f5e47e85d378" providerId="ADAL" clId="{0E87799B-41E9-49CF-9D61-51A608D331AE}" dt="2025-03-10T16:19:23.047" v="2030" actId="47"/>
        <pc:sldMkLst>
          <pc:docMk/>
          <pc:sldMk cId="1818225704" sldId="1146"/>
        </pc:sldMkLst>
      </pc:sldChg>
      <pc:sldChg chg="addSp modSp del mod">
        <pc:chgData name="Fiona Curtis" userId="cc708d6c-8da7-4c6e-88c3-f5e47e85d378" providerId="ADAL" clId="{0E87799B-41E9-49CF-9D61-51A608D331AE}" dt="2025-03-10T16:19:24.251" v="2031" actId="47"/>
        <pc:sldMkLst>
          <pc:docMk/>
          <pc:sldMk cId="2185277260" sldId="1147"/>
        </pc:sldMkLst>
        <pc:spChg chg="add mod">
          <ac:chgData name="Fiona Curtis" userId="cc708d6c-8da7-4c6e-88c3-f5e47e85d378" providerId="ADAL" clId="{0E87799B-41E9-49CF-9D61-51A608D331AE}" dt="2025-03-10T16:12:22.309" v="2023" actId="20577"/>
          <ac:spMkLst>
            <pc:docMk/>
            <pc:sldMk cId="2185277260" sldId="1147"/>
            <ac:spMk id="4" creationId="{8CE33AF8-71F1-CD78-F1E6-8324D40CAC36}"/>
          </ac:spMkLst>
        </pc:spChg>
      </pc:sldChg>
      <pc:sldChg chg="addSp delSp modSp mod modNotesTx">
        <pc:chgData name="Fiona Curtis" userId="cc708d6c-8da7-4c6e-88c3-f5e47e85d378" providerId="ADAL" clId="{0E87799B-41E9-49CF-9D61-51A608D331AE}" dt="2025-03-11T14:46:01.243" v="5188" actId="6549"/>
        <pc:sldMkLst>
          <pc:docMk/>
          <pc:sldMk cId="886736607" sldId="1148"/>
        </pc:sldMkLst>
        <pc:spChg chg="add mod">
          <ac:chgData name="Fiona Curtis" userId="cc708d6c-8da7-4c6e-88c3-f5e47e85d378" providerId="ADAL" clId="{0E87799B-41E9-49CF-9D61-51A608D331AE}" dt="2025-03-04T17:26:32.957" v="166" actId="20577"/>
          <ac:spMkLst>
            <pc:docMk/>
            <pc:sldMk cId="886736607" sldId="1148"/>
            <ac:spMk id="2" creationId="{590E3F8A-8220-E71C-8E78-28C9336DE642}"/>
          </ac:spMkLst>
        </pc:spChg>
        <pc:spChg chg="add del mod">
          <ac:chgData name="Fiona Curtis" userId="cc708d6c-8da7-4c6e-88c3-f5e47e85d378" providerId="ADAL" clId="{0E87799B-41E9-49CF-9D61-51A608D331AE}" dt="2025-03-04T17:25:35.429" v="4" actId="1076"/>
          <ac:spMkLst>
            <pc:docMk/>
            <pc:sldMk cId="886736607" sldId="1148"/>
            <ac:spMk id="9" creationId="{6E6956A5-923B-A174-4D01-C3A7DCBF0881}"/>
          </ac:spMkLst>
        </pc:spChg>
        <pc:spChg chg="mod">
          <ac:chgData name="Fiona Curtis" userId="cc708d6c-8da7-4c6e-88c3-f5e47e85d378" providerId="ADAL" clId="{0E87799B-41E9-49CF-9D61-51A608D331AE}" dt="2025-03-04T17:25:38.540" v="5" actId="1076"/>
          <ac:spMkLst>
            <pc:docMk/>
            <pc:sldMk cId="886736607" sldId="1148"/>
            <ac:spMk id="10" creationId="{B58A7E02-E5BE-644E-3D16-02BE5048F936}"/>
          </ac:spMkLst>
        </pc:spChg>
        <pc:picChg chg="mod">
          <ac:chgData name="Fiona Curtis" userId="cc708d6c-8da7-4c6e-88c3-f5e47e85d378" providerId="ADAL" clId="{0E87799B-41E9-49CF-9D61-51A608D331AE}" dt="2025-03-04T17:25:22.044" v="0" actId="1076"/>
          <ac:picMkLst>
            <pc:docMk/>
            <pc:sldMk cId="886736607" sldId="1148"/>
            <ac:picMk id="3" creationId="{545D6EB2-89D5-C8DA-F9A0-3F752C943292}"/>
          </ac:picMkLst>
        </pc:picChg>
      </pc:sldChg>
      <pc:sldChg chg="addSp delSp modSp add del mod addAnim delAnim modAnim">
        <pc:chgData name="Fiona Curtis" userId="cc708d6c-8da7-4c6e-88c3-f5e47e85d378" providerId="ADAL" clId="{0E87799B-41E9-49CF-9D61-51A608D331AE}" dt="2025-03-10T16:47:34.396" v="2970" actId="47"/>
        <pc:sldMkLst>
          <pc:docMk/>
          <pc:sldMk cId="4103512107" sldId="1149"/>
        </pc:sldMkLst>
      </pc:sldChg>
      <pc:sldChg chg="addSp delSp modSp add mod ord">
        <pc:chgData name="Fiona Curtis" userId="cc708d6c-8da7-4c6e-88c3-f5e47e85d378" providerId="ADAL" clId="{0E87799B-41E9-49CF-9D61-51A608D331AE}" dt="2025-03-11T14:21:10.344" v="4546"/>
        <pc:sldMkLst>
          <pc:docMk/>
          <pc:sldMk cId="796741278" sldId="1150"/>
        </pc:sldMkLst>
        <pc:spChg chg="mod">
          <ac:chgData name="Fiona Curtis" userId="cc708d6c-8da7-4c6e-88c3-f5e47e85d378" providerId="ADAL" clId="{0E87799B-41E9-49CF-9D61-51A608D331AE}" dt="2025-03-06T14:56:26.238" v="1367" actId="113"/>
          <ac:spMkLst>
            <pc:docMk/>
            <pc:sldMk cId="796741278" sldId="1150"/>
            <ac:spMk id="4" creationId="{E29F98A8-12F0-BAB0-5A20-266D6DE15566}"/>
          </ac:spMkLst>
        </pc:spChg>
        <pc:spChg chg="add mod">
          <ac:chgData name="Fiona Curtis" userId="cc708d6c-8da7-4c6e-88c3-f5e47e85d378" providerId="ADAL" clId="{0E87799B-41E9-49CF-9D61-51A608D331AE}" dt="2025-03-06T14:56:08.323" v="1364" actId="255"/>
          <ac:spMkLst>
            <pc:docMk/>
            <pc:sldMk cId="796741278" sldId="1150"/>
            <ac:spMk id="7" creationId="{9EF203C2-F3F5-C6D0-CB8D-D960B926BEC2}"/>
          </ac:spMkLst>
        </pc:spChg>
      </pc:sldChg>
      <pc:sldChg chg="add del">
        <pc:chgData name="Fiona Curtis" userId="cc708d6c-8da7-4c6e-88c3-f5e47e85d378" providerId="ADAL" clId="{0E87799B-41E9-49CF-9D61-51A608D331AE}" dt="2025-03-04T17:55:34.776" v="1165" actId="47"/>
        <pc:sldMkLst>
          <pc:docMk/>
          <pc:sldMk cId="1436408936" sldId="1150"/>
        </pc:sldMkLst>
      </pc:sldChg>
      <pc:sldChg chg="addSp delSp modSp add mod">
        <pc:chgData name="Fiona Curtis" userId="cc708d6c-8da7-4c6e-88c3-f5e47e85d378" providerId="ADAL" clId="{0E87799B-41E9-49CF-9D61-51A608D331AE}" dt="2025-03-10T15:48:46.783" v="1922" actId="478"/>
        <pc:sldMkLst>
          <pc:docMk/>
          <pc:sldMk cId="1231962615" sldId="1151"/>
        </pc:sldMkLst>
        <pc:spChg chg="mod">
          <ac:chgData name="Fiona Curtis" userId="cc708d6c-8da7-4c6e-88c3-f5e47e85d378" providerId="ADAL" clId="{0E87799B-41E9-49CF-9D61-51A608D331AE}" dt="2025-03-10T15:44:10.685" v="1749" actId="20577"/>
          <ac:spMkLst>
            <pc:docMk/>
            <pc:sldMk cId="1231962615" sldId="1151"/>
            <ac:spMk id="2" creationId="{C8E55627-7CE7-C745-AEA0-AE9AA007C56E}"/>
          </ac:spMkLst>
        </pc:spChg>
        <pc:spChg chg="del">
          <ac:chgData name="Fiona Curtis" userId="cc708d6c-8da7-4c6e-88c3-f5e47e85d378" providerId="ADAL" clId="{0E87799B-41E9-49CF-9D61-51A608D331AE}" dt="2025-03-10T15:48:46.783" v="1922" actId="478"/>
          <ac:spMkLst>
            <pc:docMk/>
            <pc:sldMk cId="1231962615" sldId="1151"/>
            <ac:spMk id="5" creationId="{50F63DB5-CE8C-6626-CA9A-408878B994DA}"/>
          </ac:spMkLst>
        </pc:spChg>
        <pc:spChg chg="add mod">
          <ac:chgData name="Fiona Curtis" userId="cc708d6c-8da7-4c6e-88c3-f5e47e85d378" providerId="ADAL" clId="{0E87799B-41E9-49CF-9D61-51A608D331AE}" dt="2025-03-10T15:48:38.516" v="1921" actId="20577"/>
          <ac:spMkLst>
            <pc:docMk/>
            <pc:sldMk cId="1231962615" sldId="1151"/>
            <ac:spMk id="6" creationId="{044DF296-F7C1-1988-EE72-5D3443B02377}"/>
          </ac:spMkLst>
        </pc:spChg>
        <pc:graphicFrameChg chg="del">
          <ac:chgData name="Fiona Curtis" userId="cc708d6c-8da7-4c6e-88c3-f5e47e85d378" providerId="ADAL" clId="{0E87799B-41E9-49CF-9D61-51A608D331AE}" dt="2025-03-10T15:47:59.093" v="1750" actId="478"/>
          <ac:graphicFrameMkLst>
            <pc:docMk/>
            <pc:sldMk cId="1231962615" sldId="1151"/>
            <ac:graphicFrameMk id="4" creationId="{CD5A7A16-CE55-8F10-4490-CAB544B32F6E}"/>
          </ac:graphicFrameMkLst>
        </pc:graphicFrameChg>
      </pc:sldChg>
      <pc:sldChg chg="add">
        <pc:chgData name="Fiona Curtis" userId="cc708d6c-8da7-4c6e-88c3-f5e47e85d378" providerId="ADAL" clId="{0E87799B-41E9-49CF-9D61-51A608D331AE}" dt="2025-03-10T16:06:34.118" v="2012" actId="2890"/>
        <pc:sldMkLst>
          <pc:docMk/>
          <pc:sldMk cId="2896281946" sldId="1152"/>
        </pc:sldMkLst>
      </pc:sldChg>
      <pc:sldChg chg="add del">
        <pc:chgData name="Fiona Curtis" userId="cc708d6c-8da7-4c6e-88c3-f5e47e85d378" providerId="ADAL" clId="{0E87799B-41E9-49CF-9D61-51A608D331AE}" dt="2025-03-10T16:47:31.985" v="2969" actId="47"/>
        <pc:sldMkLst>
          <pc:docMk/>
          <pc:sldMk cId="4283377555" sldId="1153"/>
        </pc:sldMkLst>
      </pc:sldChg>
      <pc:sldChg chg="addSp delSp modSp add mod ord modNotesTx">
        <pc:chgData name="Fiona Curtis" userId="cc708d6c-8da7-4c6e-88c3-f5e47e85d378" providerId="ADAL" clId="{0E87799B-41E9-49CF-9D61-51A608D331AE}" dt="2025-03-11T14:46:29.233" v="5189" actId="6549"/>
        <pc:sldMkLst>
          <pc:docMk/>
          <pc:sldMk cId="3845644032" sldId="1154"/>
        </pc:sldMkLst>
        <pc:spChg chg="add mod">
          <ac:chgData name="Fiona Curtis" userId="cc708d6c-8da7-4c6e-88c3-f5e47e85d378" providerId="ADAL" clId="{0E87799B-41E9-49CF-9D61-51A608D331AE}" dt="2025-03-10T16:33:57.500" v="2640" actId="1076"/>
          <ac:spMkLst>
            <pc:docMk/>
            <pc:sldMk cId="3845644032" sldId="1154"/>
            <ac:spMk id="4" creationId="{3515A033-BCE6-5AB6-C71B-33D389AFA21C}"/>
          </ac:spMkLst>
        </pc:spChg>
        <pc:spChg chg="mod">
          <ac:chgData name="Fiona Curtis" userId="cc708d6c-8da7-4c6e-88c3-f5e47e85d378" providerId="ADAL" clId="{0E87799B-41E9-49CF-9D61-51A608D331AE}" dt="2025-03-11T14:46:29.233" v="5189" actId="6549"/>
          <ac:spMkLst>
            <pc:docMk/>
            <pc:sldMk cId="3845644032" sldId="1154"/>
            <ac:spMk id="17" creationId="{F8F85FB6-C726-777B-61D6-001DB366948E}"/>
          </ac:spMkLst>
        </pc:spChg>
        <pc:spChg chg="del">
          <ac:chgData name="Fiona Curtis" userId="cc708d6c-8da7-4c6e-88c3-f5e47e85d378" providerId="ADAL" clId="{0E87799B-41E9-49CF-9D61-51A608D331AE}" dt="2025-03-10T16:28:24.159" v="2248" actId="478"/>
          <ac:spMkLst>
            <pc:docMk/>
            <pc:sldMk cId="3845644032" sldId="1154"/>
            <ac:spMk id="20" creationId="{E4A0DBAF-AD99-2842-051B-EB94C4BEA31A}"/>
          </ac:spMkLst>
        </pc:spChg>
        <pc:picChg chg="del">
          <ac:chgData name="Fiona Curtis" userId="cc708d6c-8da7-4c6e-88c3-f5e47e85d378" providerId="ADAL" clId="{0E87799B-41E9-49CF-9D61-51A608D331AE}" dt="2025-03-10T16:28:18.169" v="2246" actId="478"/>
          <ac:picMkLst>
            <pc:docMk/>
            <pc:sldMk cId="3845644032" sldId="1154"/>
            <ac:picMk id="13" creationId="{93C86F8A-7A84-8F67-CC74-568EC3B1B960}"/>
          </ac:picMkLst>
        </pc:picChg>
        <pc:picChg chg="del">
          <ac:chgData name="Fiona Curtis" userId="cc708d6c-8da7-4c6e-88c3-f5e47e85d378" providerId="ADAL" clId="{0E87799B-41E9-49CF-9D61-51A608D331AE}" dt="2025-03-10T16:28:19.619" v="2247" actId="478"/>
          <ac:picMkLst>
            <pc:docMk/>
            <pc:sldMk cId="3845644032" sldId="1154"/>
            <ac:picMk id="19" creationId="{1E9D35AA-5CBE-D1F9-B193-D1889F50C100}"/>
          </ac:picMkLst>
        </pc:picChg>
      </pc:sldChg>
      <pc:sldChg chg="addSp delSp modSp add mod modAnim">
        <pc:chgData name="Fiona Curtis" userId="cc708d6c-8da7-4c6e-88c3-f5e47e85d378" providerId="ADAL" clId="{0E87799B-41E9-49CF-9D61-51A608D331AE}" dt="2025-03-11T14:49:59.220" v="5192" actId="1076"/>
        <pc:sldMkLst>
          <pc:docMk/>
          <pc:sldMk cId="213041112" sldId="1155"/>
        </pc:sldMkLst>
        <pc:spChg chg="del">
          <ac:chgData name="Fiona Curtis" userId="cc708d6c-8da7-4c6e-88c3-f5e47e85d378" providerId="ADAL" clId="{0E87799B-41E9-49CF-9D61-51A608D331AE}" dt="2025-03-10T16:34:26.349" v="2643" actId="478"/>
          <ac:spMkLst>
            <pc:docMk/>
            <pc:sldMk cId="213041112" sldId="1155"/>
            <ac:spMk id="4" creationId="{911ED4D5-8489-E6E7-6C78-D2A27CF6E778}"/>
          </ac:spMkLst>
        </pc:spChg>
        <pc:spChg chg="add mod">
          <ac:chgData name="Fiona Curtis" userId="cc708d6c-8da7-4c6e-88c3-f5e47e85d378" providerId="ADAL" clId="{0E87799B-41E9-49CF-9D61-51A608D331AE}" dt="2025-03-10T16:37:03.971" v="2662" actId="1076"/>
          <ac:spMkLst>
            <pc:docMk/>
            <pc:sldMk cId="213041112" sldId="1155"/>
            <ac:spMk id="6" creationId="{EE86990D-4E7B-0A02-8AAC-66C8CE0D0818}"/>
          </ac:spMkLst>
        </pc:spChg>
        <pc:spChg chg="add mod">
          <ac:chgData name="Fiona Curtis" userId="cc708d6c-8da7-4c6e-88c3-f5e47e85d378" providerId="ADAL" clId="{0E87799B-41E9-49CF-9D61-51A608D331AE}" dt="2025-03-11T14:49:53.992" v="5191" actId="1076"/>
          <ac:spMkLst>
            <pc:docMk/>
            <pc:sldMk cId="213041112" sldId="1155"/>
            <ac:spMk id="7" creationId="{9E8206A4-5C51-C90B-4990-DFFB3E653468}"/>
          </ac:spMkLst>
        </pc:spChg>
        <pc:spChg chg="add mod">
          <ac:chgData name="Fiona Curtis" userId="cc708d6c-8da7-4c6e-88c3-f5e47e85d378" providerId="ADAL" clId="{0E87799B-41E9-49CF-9D61-51A608D331AE}" dt="2025-03-11T14:49:59.220" v="5192" actId="1076"/>
          <ac:spMkLst>
            <pc:docMk/>
            <pc:sldMk cId="213041112" sldId="1155"/>
            <ac:spMk id="8" creationId="{7CC12F32-EC0A-D6E5-5FE7-5F57DF2C164E}"/>
          </ac:spMkLst>
        </pc:spChg>
        <pc:spChg chg="del">
          <ac:chgData name="Fiona Curtis" userId="cc708d6c-8da7-4c6e-88c3-f5e47e85d378" providerId="ADAL" clId="{0E87799B-41E9-49CF-9D61-51A608D331AE}" dt="2025-03-10T16:34:23.194" v="2642" actId="478"/>
          <ac:spMkLst>
            <pc:docMk/>
            <pc:sldMk cId="213041112" sldId="1155"/>
            <ac:spMk id="17" creationId="{D5F042CB-1454-3714-1BFC-B46D9D171EBC}"/>
          </ac:spMkLst>
        </pc:spChg>
        <pc:graphicFrameChg chg="add mod modGraphic">
          <ac:chgData name="Fiona Curtis" userId="cc708d6c-8da7-4c6e-88c3-f5e47e85d378" providerId="ADAL" clId="{0E87799B-41E9-49CF-9D61-51A608D331AE}" dt="2025-03-10T20:16:16.379" v="3629" actId="14734"/>
          <ac:graphicFrameMkLst>
            <pc:docMk/>
            <pc:sldMk cId="213041112" sldId="1155"/>
            <ac:graphicFrameMk id="5" creationId="{6DEA3259-81A4-D567-8DBC-4F4368DB2435}"/>
          </ac:graphicFrameMkLst>
        </pc:graphicFrameChg>
      </pc:sldChg>
      <pc:sldChg chg="delSp modSp add mod">
        <pc:chgData name="Fiona Curtis" userId="cc708d6c-8da7-4c6e-88c3-f5e47e85d378" providerId="ADAL" clId="{0E87799B-41E9-49CF-9D61-51A608D331AE}" dt="2025-03-10T16:44:07.438" v="2947" actId="20577"/>
        <pc:sldMkLst>
          <pc:docMk/>
          <pc:sldMk cId="2796603778" sldId="1156"/>
        </pc:sldMkLst>
        <pc:spChg chg="del">
          <ac:chgData name="Fiona Curtis" userId="cc708d6c-8da7-4c6e-88c3-f5e47e85d378" providerId="ADAL" clId="{0E87799B-41E9-49CF-9D61-51A608D331AE}" dt="2025-03-10T16:38:55.659" v="2764" actId="478"/>
          <ac:spMkLst>
            <pc:docMk/>
            <pc:sldMk cId="2796603778" sldId="1156"/>
            <ac:spMk id="4" creationId="{64CCC344-E266-2E4C-6928-A4073FECA899}"/>
          </ac:spMkLst>
        </pc:spChg>
        <pc:spChg chg="mod">
          <ac:chgData name="Fiona Curtis" userId="cc708d6c-8da7-4c6e-88c3-f5e47e85d378" providerId="ADAL" clId="{0E87799B-41E9-49CF-9D61-51A608D331AE}" dt="2025-03-10T16:44:07.438" v="2947" actId="20577"/>
          <ac:spMkLst>
            <pc:docMk/>
            <pc:sldMk cId="2796603778" sldId="1156"/>
            <ac:spMk id="17" creationId="{9B99A1A7-8565-E5D8-2526-D2FDF7A27C86}"/>
          </ac:spMkLst>
        </pc:spChg>
      </pc:sldChg>
      <pc:sldChg chg="addSp delSp modSp add mod delAnim">
        <pc:chgData name="Fiona Curtis" userId="cc708d6c-8da7-4c6e-88c3-f5e47e85d378" providerId="ADAL" clId="{0E87799B-41E9-49CF-9D61-51A608D331AE}" dt="2025-03-11T14:50:20.437" v="5193" actId="1076"/>
        <pc:sldMkLst>
          <pc:docMk/>
          <pc:sldMk cId="2055420577" sldId="1157"/>
        </pc:sldMkLst>
        <pc:spChg chg="mod">
          <ac:chgData name="Fiona Curtis" userId="cc708d6c-8da7-4c6e-88c3-f5e47e85d378" providerId="ADAL" clId="{0E87799B-41E9-49CF-9D61-51A608D331AE}" dt="2025-03-10T16:41:13.288" v="2876" actId="20577"/>
          <ac:spMkLst>
            <pc:docMk/>
            <pc:sldMk cId="2055420577" sldId="1157"/>
            <ac:spMk id="6" creationId="{157E6B11-0C4F-450F-9FA5-A2DFEF2AACC3}"/>
          </ac:spMkLst>
        </pc:spChg>
        <pc:spChg chg="mod">
          <ac:chgData name="Fiona Curtis" userId="cc708d6c-8da7-4c6e-88c3-f5e47e85d378" providerId="ADAL" clId="{0E87799B-41E9-49CF-9D61-51A608D331AE}" dt="2025-03-11T14:50:20.437" v="5193" actId="1076"/>
          <ac:spMkLst>
            <pc:docMk/>
            <pc:sldMk cId="2055420577" sldId="1157"/>
            <ac:spMk id="7" creationId="{2FB9C99E-1211-B9C7-F70F-25FC9EE81D19}"/>
          </ac:spMkLst>
        </pc:spChg>
        <pc:spChg chg="del mod">
          <ac:chgData name="Fiona Curtis" userId="cc708d6c-8da7-4c6e-88c3-f5e47e85d378" providerId="ADAL" clId="{0E87799B-41E9-49CF-9D61-51A608D331AE}" dt="2025-03-10T16:42:24.350" v="2901" actId="478"/>
          <ac:spMkLst>
            <pc:docMk/>
            <pc:sldMk cId="2055420577" sldId="1157"/>
            <ac:spMk id="8" creationId="{0777E926-8B47-FBA3-4C54-80A665E39D94}"/>
          </ac:spMkLst>
        </pc:spChg>
        <pc:spChg chg="add del mod">
          <ac:chgData name="Fiona Curtis" userId="cc708d6c-8da7-4c6e-88c3-f5e47e85d378" providerId="ADAL" clId="{0E87799B-41E9-49CF-9D61-51A608D331AE}" dt="2025-03-10T16:41:03.185" v="2871" actId="478"/>
          <ac:spMkLst>
            <pc:docMk/>
            <pc:sldMk cId="2055420577" sldId="1157"/>
            <ac:spMk id="10" creationId="{8D8434D8-1148-C42D-5757-B90702090B66}"/>
          </ac:spMkLst>
        </pc:spChg>
        <pc:graphicFrameChg chg="add mod ord modGraphic">
          <ac:chgData name="Fiona Curtis" userId="cc708d6c-8da7-4c6e-88c3-f5e47e85d378" providerId="ADAL" clId="{0E87799B-41E9-49CF-9D61-51A608D331AE}" dt="2025-03-10T16:42:06.851" v="2898" actId="1076"/>
          <ac:graphicFrameMkLst>
            <pc:docMk/>
            <pc:sldMk cId="2055420577" sldId="1157"/>
            <ac:graphicFrameMk id="4" creationId="{ACDD2122-E52D-66BD-7E96-F758B2994DC4}"/>
          </ac:graphicFrameMkLst>
        </pc:graphicFrameChg>
        <pc:graphicFrameChg chg="del">
          <ac:chgData name="Fiona Curtis" userId="cc708d6c-8da7-4c6e-88c3-f5e47e85d378" providerId="ADAL" clId="{0E87799B-41E9-49CF-9D61-51A608D331AE}" dt="2025-03-10T16:40:46.036" v="2870" actId="478"/>
          <ac:graphicFrameMkLst>
            <pc:docMk/>
            <pc:sldMk cId="2055420577" sldId="1157"/>
            <ac:graphicFrameMk id="5" creationId="{161DEA42-BB7A-0F27-3AA2-2236011FE38A}"/>
          </ac:graphicFrameMkLst>
        </pc:graphicFrameChg>
      </pc:sldChg>
      <pc:sldChg chg="addSp delSp modSp add mod delAnim modAnim">
        <pc:chgData name="Fiona Curtis" userId="cc708d6c-8da7-4c6e-88c3-f5e47e85d378" providerId="ADAL" clId="{0E87799B-41E9-49CF-9D61-51A608D331AE}" dt="2025-03-11T15:38:18.586" v="5328" actId="1076"/>
        <pc:sldMkLst>
          <pc:docMk/>
          <pc:sldMk cId="2746922435" sldId="1158"/>
        </pc:sldMkLst>
        <pc:spChg chg="mod">
          <ac:chgData name="Fiona Curtis" userId="cc708d6c-8da7-4c6e-88c3-f5e47e85d378" providerId="ADAL" clId="{0E87799B-41E9-49CF-9D61-51A608D331AE}" dt="2025-03-10T16:43:51.912" v="2934" actId="20577"/>
          <ac:spMkLst>
            <pc:docMk/>
            <pc:sldMk cId="2746922435" sldId="1158"/>
            <ac:spMk id="6" creationId="{EF4C3A1A-6694-16DB-0CD1-B710E3878F33}"/>
          </ac:spMkLst>
        </pc:spChg>
        <pc:spChg chg="del mod">
          <ac:chgData name="Fiona Curtis" userId="cc708d6c-8da7-4c6e-88c3-f5e47e85d378" providerId="ADAL" clId="{0E87799B-41E9-49CF-9D61-51A608D331AE}" dt="2025-03-10T16:45:13.666" v="2955" actId="478"/>
          <ac:spMkLst>
            <pc:docMk/>
            <pc:sldMk cId="2746922435" sldId="1158"/>
            <ac:spMk id="7" creationId="{FDF207C0-8D9A-CF86-6239-5FF88E046A9E}"/>
          </ac:spMkLst>
        </pc:spChg>
        <pc:spChg chg="add mod">
          <ac:chgData name="Fiona Curtis" userId="cc708d6c-8da7-4c6e-88c3-f5e47e85d378" providerId="ADAL" clId="{0E87799B-41E9-49CF-9D61-51A608D331AE}" dt="2025-03-11T15:38:18.586" v="5328" actId="1076"/>
          <ac:spMkLst>
            <pc:docMk/>
            <pc:sldMk cId="2746922435" sldId="1158"/>
            <ac:spMk id="9" creationId="{11C8D217-9D41-4DD1-F19D-6C2ACDE13A64}"/>
          </ac:spMkLst>
        </pc:spChg>
        <pc:graphicFrameChg chg="del">
          <ac:chgData name="Fiona Curtis" userId="cc708d6c-8da7-4c6e-88c3-f5e47e85d378" providerId="ADAL" clId="{0E87799B-41E9-49CF-9D61-51A608D331AE}" dt="2025-03-10T16:44:24.809" v="2948" actId="478"/>
          <ac:graphicFrameMkLst>
            <pc:docMk/>
            <pc:sldMk cId="2746922435" sldId="1158"/>
            <ac:graphicFrameMk id="4" creationId="{D771D541-9A3A-0F12-344E-2D5E6FC57900}"/>
          </ac:graphicFrameMkLst>
        </pc:graphicFrameChg>
        <pc:graphicFrameChg chg="add">
          <ac:chgData name="Fiona Curtis" userId="cc708d6c-8da7-4c6e-88c3-f5e47e85d378" providerId="ADAL" clId="{0E87799B-41E9-49CF-9D61-51A608D331AE}" dt="2025-03-10T16:42:46.487" v="2904"/>
          <ac:graphicFrameMkLst>
            <pc:docMk/>
            <pc:sldMk cId="2746922435" sldId="1158"/>
            <ac:graphicFrameMk id="5" creationId="{48F296CB-6D1B-5631-7AC1-305EF6D35812}"/>
          </ac:graphicFrameMkLst>
        </pc:graphicFrameChg>
        <pc:graphicFrameChg chg="add mod ord modGraphic">
          <ac:chgData name="Fiona Curtis" userId="cc708d6c-8da7-4c6e-88c3-f5e47e85d378" providerId="ADAL" clId="{0E87799B-41E9-49CF-9D61-51A608D331AE}" dt="2025-03-11T14:51:52.104" v="5239" actId="6549"/>
          <ac:graphicFrameMkLst>
            <pc:docMk/>
            <pc:sldMk cId="2746922435" sldId="1158"/>
            <ac:graphicFrameMk id="8" creationId="{2158250A-3110-C901-6D73-67AB46089EDD}"/>
          </ac:graphicFrameMkLst>
        </pc:graphicFrameChg>
      </pc:sldChg>
      <pc:sldChg chg="addSp delSp modSp add mod">
        <pc:chgData name="Fiona Curtis" userId="cc708d6c-8da7-4c6e-88c3-f5e47e85d378" providerId="ADAL" clId="{0E87799B-41E9-49CF-9D61-51A608D331AE}" dt="2025-03-10T16:49:58.318" v="3116" actId="1076"/>
        <pc:sldMkLst>
          <pc:docMk/>
          <pc:sldMk cId="35766179" sldId="1159"/>
        </pc:sldMkLst>
        <pc:spChg chg="mod">
          <ac:chgData name="Fiona Curtis" userId="cc708d6c-8da7-4c6e-88c3-f5e47e85d378" providerId="ADAL" clId="{0E87799B-41E9-49CF-9D61-51A608D331AE}" dt="2025-03-10T16:49:21.466" v="3112" actId="20577"/>
          <ac:spMkLst>
            <pc:docMk/>
            <pc:sldMk cId="35766179" sldId="1159"/>
            <ac:spMk id="17" creationId="{5B828858-E2F7-19E4-854C-222AC627E9A3}"/>
          </ac:spMkLst>
        </pc:spChg>
        <pc:spChg chg="del">
          <ac:chgData name="Fiona Curtis" userId="cc708d6c-8da7-4c6e-88c3-f5e47e85d378" providerId="ADAL" clId="{0E87799B-41E9-49CF-9D61-51A608D331AE}" dt="2025-03-10T16:48:32.872" v="3088" actId="478"/>
          <ac:spMkLst>
            <pc:docMk/>
            <pc:sldMk cId="35766179" sldId="1159"/>
            <ac:spMk id="20" creationId="{5D1515AC-637F-ADAC-F11A-FF51EF786966}"/>
          </ac:spMkLst>
        </pc:spChg>
        <pc:picChg chg="add mod">
          <ac:chgData name="Fiona Curtis" userId="cc708d6c-8da7-4c6e-88c3-f5e47e85d378" providerId="ADAL" clId="{0E87799B-41E9-49CF-9D61-51A608D331AE}" dt="2025-03-10T16:49:58.318" v="3116" actId="1076"/>
          <ac:picMkLst>
            <pc:docMk/>
            <pc:sldMk cId="35766179" sldId="1159"/>
            <ac:picMk id="4" creationId="{1A90F066-5BFA-9ABB-2E6A-84F06DFEB209}"/>
          </ac:picMkLst>
        </pc:picChg>
        <pc:picChg chg="del">
          <ac:chgData name="Fiona Curtis" userId="cc708d6c-8da7-4c6e-88c3-f5e47e85d378" providerId="ADAL" clId="{0E87799B-41E9-49CF-9D61-51A608D331AE}" dt="2025-03-10T16:48:25.774" v="3086" actId="478"/>
          <ac:picMkLst>
            <pc:docMk/>
            <pc:sldMk cId="35766179" sldId="1159"/>
            <ac:picMk id="13" creationId="{5E641922-A4AA-17D0-D58C-868D24A25366}"/>
          </ac:picMkLst>
        </pc:picChg>
        <pc:picChg chg="del">
          <ac:chgData name="Fiona Curtis" userId="cc708d6c-8da7-4c6e-88c3-f5e47e85d378" providerId="ADAL" clId="{0E87799B-41E9-49CF-9D61-51A608D331AE}" dt="2025-03-10T16:48:29.014" v="3087" actId="478"/>
          <ac:picMkLst>
            <pc:docMk/>
            <pc:sldMk cId="35766179" sldId="1159"/>
            <ac:picMk id="19" creationId="{ED9BC166-1F2E-BADC-23E3-781A1FE48628}"/>
          </ac:picMkLst>
        </pc:picChg>
      </pc:sldChg>
      <pc:sldChg chg="addSp delSp modSp add mod">
        <pc:chgData name="Fiona Curtis" userId="cc708d6c-8da7-4c6e-88c3-f5e47e85d378" providerId="ADAL" clId="{0E87799B-41E9-49CF-9D61-51A608D331AE}" dt="2025-03-11T14:48:19.843" v="5190" actId="1076"/>
        <pc:sldMkLst>
          <pc:docMk/>
          <pc:sldMk cId="1995192846" sldId="1160"/>
        </pc:sldMkLst>
        <pc:spChg chg="del">
          <ac:chgData name="Fiona Curtis" userId="cc708d6c-8da7-4c6e-88c3-f5e47e85d378" providerId="ADAL" clId="{0E87799B-41E9-49CF-9D61-51A608D331AE}" dt="2025-03-10T16:53:31.313" v="3185" actId="478"/>
          <ac:spMkLst>
            <pc:docMk/>
            <pc:sldMk cId="1995192846" sldId="1160"/>
            <ac:spMk id="4" creationId="{11451787-C290-3854-5E78-0703E797BB37}"/>
          </ac:spMkLst>
        </pc:spChg>
        <pc:spChg chg="add del mod">
          <ac:chgData name="Fiona Curtis" userId="cc708d6c-8da7-4c6e-88c3-f5e47e85d378" providerId="ADAL" clId="{0E87799B-41E9-49CF-9D61-51A608D331AE}" dt="2025-03-10T16:52:54.383" v="3179" actId="478"/>
          <ac:spMkLst>
            <pc:docMk/>
            <pc:sldMk cId="1995192846" sldId="1160"/>
            <ac:spMk id="6" creationId="{1CB68059-CE0C-0EBD-929E-5D33ED3F687C}"/>
          </ac:spMkLst>
        </pc:spChg>
        <pc:spChg chg="add mod">
          <ac:chgData name="Fiona Curtis" userId="cc708d6c-8da7-4c6e-88c3-f5e47e85d378" providerId="ADAL" clId="{0E87799B-41E9-49CF-9D61-51A608D331AE}" dt="2025-03-11T14:48:19.843" v="5190" actId="1076"/>
          <ac:spMkLst>
            <pc:docMk/>
            <pc:sldMk cId="1995192846" sldId="1160"/>
            <ac:spMk id="8" creationId="{29E3466F-C592-1604-5FC1-06E988818360}"/>
          </ac:spMkLst>
        </pc:spChg>
        <pc:spChg chg="add mod">
          <ac:chgData name="Fiona Curtis" userId="cc708d6c-8da7-4c6e-88c3-f5e47e85d378" providerId="ADAL" clId="{0E87799B-41E9-49CF-9D61-51A608D331AE}" dt="2025-03-10T20:11:17.261" v="3229" actId="1076"/>
          <ac:spMkLst>
            <pc:docMk/>
            <pc:sldMk cId="1995192846" sldId="1160"/>
            <ac:spMk id="9" creationId="{7A62AE89-D9D2-EDA7-9716-C7DDFFE5B1EC}"/>
          </ac:spMkLst>
        </pc:spChg>
        <pc:spChg chg="add mod">
          <ac:chgData name="Fiona Curtis" userId="cc708d6c-8da7-4c6e-88c3-f5e47e85d378" providerId="ADAL" clId="{0E87799B-41E9-49CF-9D61-51A608D331AE}" dt="2025-03-10T20:11:28.291" v="3231" actId="1076"/>
          <ac:spMkLst>
            <pc:docMk/>
            <pc:sldMk cId="1995192846" sldId="1160"/>
            <ac:spMk id="10" creationId="{FC1677E6-3798-D071-EF65-0C70505E5705}"/>
          </ac:spMkLst>
        </pc:spChg>
        <pc:spChg chg="add del mod">
          <ac:chgData name="Fiona Curtis" userId="cc708d6c-8da7-4c6e-88c3-f5e47e85d378" providerId="ADAL" clId="{0E87799B-41E9-49CF-9D61-51A608D331AE}" dt="2025-03-10T20:13:51.430" v="3441" actId="478"/>
          <ac:spMkLst>
            <pc:docMk/>
            <pc:sldMk cId="1995192846" sldId="1160"/>
            <ac:spMk id="11" creationId="{88D068EC-469A-C643-5B58-B2075C60CA9C}"/>
          </ac:spMkLst>
        </pc:spChg>
        <pc:spChg chg="add mod">
          <ac:chgData name="Fiona Curtis" userId="cc708d6c-8da7-4c6e-88c3-f5e47e85d378" providerId="ADAL" clId="{0E87799B-41E9-49CF-9D61-51A608D331AE}" dt="2025-03-10T20:11:08.353" v="3226" actId="1076"/>
          <ac:spMkLst>
            <pc:docMk/>
            <pc:sldMk cId="1995192846" sldId="1160"/>
            <ac:spMk id="12" creationId="{30FFD615-5B34-8CDB-2C72-936559F77379}"/>
          </ac:spMkLst>
        </pc:spChg>
        <pc:spChg chg="add mod">
          <ac:chgData name="Fiona Curtis" userId="cc708d6c-8da7-4c6e-88c3-f5e47e85d378" providerId="ADAL" clId="{0E87799B-41E9-49CF-9D61-51A608D331AE}" dt="2025-03-10T20:13:55.646" v="3442" actId="1076"/>
          <ac:spMkLst>
            <pc:docMk/>
            <pc:sldMk cId="1995192846" sldId="1160"/>
            <ac:spMk id="13" creationId="{2B4F2D12-A464-2753-E0B6-F3FACB27C61E}"/>
          </ac:spMkLst>
        </pc:spChg>
        <pc:spChg chg="mod">
          <ac:chgData name="Fiona Curtis" userId="cc708d6c-8da7-4c6e-88c3-f5e47e85d378" providerId="ADAL" clId="{0E87799B-41E9-49CF-9D61-51A608D331AE}" dt="2025-03-10T16:53:56.170" v="3188" actId="1076"/>
          <ac:spMkLst>
            <pc:docMk/>
            <pc:sldMk cId="1995192846" sldId="1160"/>
            <ac:spMk id="17" creationId="{27E9B48C-A83E-4D6E-8F4E-13CAE5AF8201}"/>
          </ac:spMkLst>
        </pc:spChg>
        <pc:graphicFrameChg chg="add mod modGraphic">
          <ac:chgData name="Fiona Curtis" userId="cc708d6c-8da7-4c6e-88c3-f5e47e85d378" providerId="ADAL" clId="{0E87799B-41E9-49CF-9D61-51A608D331AE}" dt="2025-03-10T20:15:53.139" v="3628" actId="20577"/>
          <ac:graphicFrameMkLst>
            <pc:docMk/>
            <pc:sldMk cId="1995192846" sldId="1160"/>
            <ac:graphicFrameMk id="7" creationId="{0D70439C-DFBD-F5A7-954F-61BF2D956562}"/>
          </ac:graphicFrameMkLst>
        </pc:graphicFrameChg>
      </pc:sldChg>
      <pc:sldChg chg="add ord">
        <pc:chgData name="Fiona Curtis" userId="cc708d6c-8da7-4c6e-88c3-f5e47e85d378" providerId="ADAL" clId="{0E87799B-41E9-49CF-9D61-51A608D331AE}" dt="2025-03-11T14:28:06.494" v="4911"/>
        <pc:sldMkLst>
          <pc:docMk/>
          <pc:sldMk cId="3323235925" sldId="1161"/>
        </pc:sldMkLst>
      </pc:sldChg>
      <pc:sldChg chg="modSp add del mod">
        <pc:chgData name="Fiona Curtis" userId="cc708d6c-8da7-4c6e-88c3-f5e47e85d378" providerId="ADAL" clId="{0E87799B-41E9-49CF-9D61-51A608D331AE}" dt="2025-03-11T14:56:16.795" v="5290" actId="2696"/>
        <pc:sldMkLst>
          <pc:docMk/>
          <pc:sldMk cId="1163038468" sldId="1162"/>
        </pc:sldMkLst>
        <pc:spChg chg="mod">
          <ac:chgData name="Fiona Curtis" userId="cc708d6c-8da7-4c6e-88c3-f5e47e85d378" providerId="ADAL" clId="{0E87799B-41E9-49CF-9D61-51A608D331AE}" dt="2025-03-11T14:18:22.525" v="4373" actId="6549"/>
          <ac:spMkLst>
            <pc:docMk/>
            <pc:sldMk cId="1163038468" sldId="1162"/>
            <ac:spMk id="7" creationId="{F4C4FF1D-FB85-F0BF-749D-8A5E5E52B57C}"/>
          </ac:spMkLst>
        </pc:spChg>
      </pc:sldChg>
      <pc:sldChg chg="add">
        <pc:chgData name="Fiona Curtis" userId="cc708d6c-8da7-4c6e-88c3-f5e47e85d378" providerId="ADAL" clId="{0E87799B-41E9-49CF-9D61-51A608D331AE}" dt="2025-03-11T14:56:26.922" v="5291"/>
        <pc:sldMkLst>
          <pc:docMk/>
          <pc:sldMk cId="2630826774" sldId="1162"/>
        </pc:sldMkLst>
      </pc:sldChg>
      <pc:sldChg chg="addSp delSp modSp add mod ord modNotesTx">
        <pc:chgData name="Fiona Curtis" userId="cc708d6c-8da7-4c6e-88c3-f5e47e85d378" providerId="ADAL" clId="{0E87799B-41E9-49CF-9D61-51A608D331AE}" dt="2025-03-11T14:45:52.833" v="5187" actId="6549"/>
        <pc:sldMkLst>
          <pc:docMk/>
          <pc:sldMk cId="2531474161" sldId="1163"/>
        </pc:sldMkLst>
        <pc:spChg chg="mod">
          <ac:chgData name="Fiona Curtis" userId="cc708d6c-8da7-4c6e-88c3-f5e47e85d378" providerId="ADAL" clId="{0E87799B-41E9-49CF-9D61-51A608D331AE}" dt="2025-03-11T14:45:48.194" v="5186" actId="20577"/>
          <ac:spMkLst>
            <pc:docMk/>
            <pc:sldMk cId="2531474161" sldId="1163"/>
            <ac:spMk id="2" creationId="{AB1DC00A-151C-DC01-82FF-062FC40C2BB5}"/>
          </ac:spMkLst>
        </pc:spChg>
        <pc:spChg chg="add mod">
          <ac:chgData name="Fiona Curtis" userId="cc708d6c-8da7-4c6e-88c3-f5e47e85d378" providerId="ADAL" clId="{0E87799B-41E9-49CF-9D61-51A608D331AE}" dt="2025-03-11T14:44:42.789" v="4996" actId="27636"/>
          <ac:spMkLst>
            <pc:docMk/>
            <pc:sldMk cId="2531474161" sldId="1163"/>
            <ac:spMk id="6" creationId="{C6B25FB5-0E48-484C-959E-6ACBD32B8168}"/>
          </ac:spMkLst>
        </pc:spChg>
        <pc:spChg chg="del mod">
          <ac:chgData name="Fiona Curtis" userId="cc708d6c-8da7-4c6e-88c3-f5e47e85d378" providerId="ADAL" clId="{0E87799B-41E9-49CF-9D61-51A608D331AE}" dt="2025-03-11T14:41:55.972" v="4934" actId="478"/>
          <ac:spMkLst>
            <pc:docMk/>
            <pc:sldMk cId="2531474161" sldId="1163"/>
            <ac:spMk id="9" creationId="{527A6372-BA99-8D94-54A9-8A23AD31CBE9}"/>
          </ac:spMkLst>
        </pc:spChg>
        <pc:spChg chg="del">
          <ac:chgData name="Fiona Curtis" userId="cc708d6c-8da7-4c6e-88c3-f5e47e85d378" providerId="ADAL" clId="{0E87799B-41E9-49CF-9D61-51A608D331AE}" dt="2025-03-11T14:41:58.142" v="4935" actId="478"/>
          <ac:spMkLst>
            <pc:docMk/>
            <pc:sldMk cId="2531474161" sldId="1163"/>
            <ac:spMk id="10" creationId="{24F56500-2F33-5B26-C4D2-3F240618D610}"/>
          </ac:spMkLst>
        </pc:spChg>
        <pc:picChg chg="del">
          <ac:chgData name="Fiona Curtis" userId="cc708d6c-8da7-4c6e-88c3-f5e47e85d378" providerId="ADAL" clId="{0E87799B-41E9-49CF-9D61-51A608D331AE}" dt="2025-03-11T14:41:51.940" v="4932" actId="478"/>
          <ac:picMkLst>
            <pc:docMk/>
            <pc:sldMk cId="2531474161" sldId="1163"/>
            <ac:picMk id="3" creationId="{751742C8-451C-9958-DE66-317418048133}"/>
          </ac:picMkLst>
        </pc:picChg>
        <pc:picChg chg="add mod">
          <ac:chgData name="Fiona Curtis" userId="cc708d6c-8da7-4c6e-88c3-f5e47e85d378" providerId="ADAL" clId="{0E87799B-41E9-49CF-9D61-51A608D331AE}" dt="2025-03-11T14:44:07.095" v="4938" actId="1076"/>
          <ac:picMkLst>
            <pc:docMk/>
            <pc:sldMk cId="2531474161" sldId="1163"/>
            <ac:picMk id="5" creationId="{7F502860-6BA2-2F5E-0EC4-6378C1374327}"/>
          </ac:picMkLst>
        </pc:picChg>
      </pc:sldChg>
      <pc:sldMasterChg chg="delSldLayout">
        <pc:chgData name="Fiona Curtis" userId="cc708d6c-8da7-4c6e-88c3-f5e47e85d378" providerId="ADAL" clId="{0E87799B-41E9-49CF-9D61-51A608D331AE}" dt="2025-03-10T16:53:10.641" v="3182" actId="47"/>
        <pc:sldMasterMkLst>
          <pc:docMk/>
          <pc:sldMasterMk cId="15240613" sldId="2147483660"/>
        </pc:sldMasterMkLst>
        <pc:sldLayoutChg chg="del">
          <pc:chgData name="Fiona Curtis" userId="cc708d6c-8da7-4c6e-88c3-f5e47e85d378" providerId="ADAL" clId="{0E87799B-41E9-49CF-9D61-51A608D331AE}" dt="2025-03-10T16:53:10.641" v="3182" actId="47"/>
          <pc:sldLayoutMkLst>
            <pc:docMk/>
            <pc:sldMasterMk cId="15240613" sldId="2147483660"/>
            <pc:sldLayoutMk cId="1093085512" sldId="214748367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62E6F6-5DD4-4097-AABB-1AE749D4AA5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E990F5-59FC-415D-85D0-B65DA6281D00}">
      <dgm:prSet/>
      <dgm:spPr/>
      <dgm:t>
        <a:bodyPr/>
        <a:lstStyle/>
        <a:p>
          <a:r>
            <a:rPr lang="en-GB" dirty="0">
              <a:latin typeface="+mj-lt"/>
            </a:rPr>
            <a:t>Welcome </a:t>
          </a:r>
          <a:r>
            <a:rPr lang="en-US" dirty="0">
              <a:latin typeface="+mj-lt"/>
            </a:rPr>
            <a:t>and </a:t>
          </a:r>
          <a:r>
            <a:rPr lang="en-US" dirty="0" err="1">
              <a:latin typeface="+mj-lt"/>
            </a:rPr>
            <a:t>programme</a:t>
          </a:r>
          <a:r>
            <a:rPr lang="en-US" dirty="0">
              <a:latin typeface="+mj-lt"/>
            </a:rPr>
            <a:t> overview</a:t>
          </a:r>
        </a:p>
      </dgm:t>
    </dgm:pt>
    <dgm:pt modelId="{83CAA36A-2588-4A64-8189-E9CA4A8985BF}" type="parTrans" cxnId="{E0BC8060-1288-4DA8-8B5E-680BEB83B700}">
      <dgm:prSet/>
      <dgm:spPr/>
      <dgm:t>
        <a:bodyPr/>
        <a:lstStyle/>
        <a:p>
          <a:endParaRPr lang="en-US"/>
        </a:p>
      </dgm:t>
    </dgm:pt>
    <dgm:pt modelId="{8610C4A2-DB82-456B-A52E-2814E197A86B}" type="sibTrans" cxnId="{E0BC8060-1288-4DA8-8B5E-680BEB83B700}">
      <dgm:prSet/>
      <dgm:spPr/>
      <dgm:t>
        <a:bodyPr/>
        <a:lstStyle/>
        <a:p>
          <a:endParaRPr lang="en-US"/>
        </a:p>
      </dgm:t>
    </dgm:pt>
    <dgm:pt modelId="{78169FDA-F5EA-4F0F-B846-7FE6511DE31F}">
      <dgm:prSet/>
      <dgm:spPr/>
      <dgm:t>
        <a:bodyPr/>
        <a:lstStyle/>
        <a:p>
          <a:pPr rtl="0"/>
          <a:r>
            <a:rPr lang="en-GB" dirty="0">
              <a:latin typeface="+mj-lt"/>
            </a:rPr>
            <a:t>School B mentor expectations</a:t>
          </a:r>
          <a:endParaRPr lang="en-US" dirty="0">
            <a:latin typeface="+mj-lt"/>
          </a:endParaRPr>
        </a:p>
      </dgm:t>
    </dgm:pt>
    <dgm:pt modelId="{9E97C565-8ACB-49C4-97F9-039D3CF9A93C}" type="parTrans" cxnId="{C116F897-FA7B-4B47-84C3-5915C98EC891}">
      <dgm:prSet/>
      <dgm:spPr/>
      <dgm:t>
        <a:bodyPr/>
        <a:lstStyle/>
        <a:p>
          <a:endParaRPr lang="en-US"/>
        </a:p>
      </dgm:t>
    </dgm:pt>
    <dgm:pt modelId="{7AF987DF-3B61-4A9B-A831-D0B777D072A5}" type="sibTrans" cxnId="{C116F897-FA7B-4B47-84C3-5915C98EC891}">
      <dgm:prSet/>
      <dgm:spPr/>
      <dgm:t>
        <a:bodyPr/>
        <a:lstStyle/>
        <a:p>
          <a:endParaRPr lang="en-US"/>
        </a:p>
      </dgm:t>
    </dgm:pt>
    <dgm:pt modelId="{FDFB4A88-5448-4921-8E29-C3AAC5AD2C7C}">
      <dgm:prSet/>
      <dgm:spPr/>
      <dgm:t>
        <a:bodyPr/>
        <a:lstStyle/>
        <a:p>
          <a:pPr rtl="0"/>
          <a:r>
            <a:rPr lang="en-GB" dirty="0">
              <a:latin typeface="+mj-lt"/>
            </a:rPr>
            <a:t>Starting from where they are</a:t>
          </a:r>
          <a:endParaRPr lang="en-US" dirty="0">
            <a:latin typeface="+mj-lt"/>
          </a:endParaRPr>
        </a:p>
      </dgm:t>
    </dgm:pt>
    <dgm:pt modelId="{FD718759-B6E7-4156-8A76-3008CF041335}" type="parTrans" cxnId="{3BDA0159-CDCC-42F9-85F3-7AED3978F8AA}">
      <dgm:prSet/>
      <dgm:spPr/>
      <dgm:t>
        <a:bodyPr/>
        <a:lstStyle/>
        <a:p>
          <a:endParaRPr lang="en-US"/>
        </a:p>
      </dgm:t>
    </dgm:pt>
    <dgm:pt modelId="{76698D6D-6999-474E-94A5-2A89A5013529}" type="sibTrans" cxnId="{3BDA0159-CDCC-42F9-85F3-7AED3978F8AA}">
      <dgm:prSet/>
      <dgm:spPr/>
      <dgm:t>
        <a:bodyPr/>
        <a:lstStyle/>
        <a:p>
          <a:endParaRPr lang="en-US"/>
        </a:p>
      </dgm:t>
    </dgm:pt>
    <dgm:pt modelId="{45B195A3-5264-4CEF-B854-7FA8BD8E179D}">
      <dgm:prSet/>
      <dgm:spPr/>
      <dgm:t>
        <a:bodyPr/>
        <a:lstStyle/>
        <a:p>
          <a:r>
            <a:rPr lang="en-US" dirty="0">
              <a:latin typeface="+mj-lt"/>
            </a:rPr>
            <a:t>Supporting Mathematics RPTs in the independent stage:</a:t>
          </a:r>
        </a:p>
        <a:p>
          <a:r>
            <a:rPr lang="en-US" dirty="0">
              <a:latin typeface="+mj-lt"/>
            </a:rPr>
            <a:t>* Developing </a:t>
          </a:r>
          <a:r>
            <a:rPr lang="en-US">
              <a:latin typeface="+mj-lt"/>
            </a:rPr>
            <a:t>curriculum knowledge</a:t>
          </a:r>
          <a:endParaRPr lang="en-US" dirty="0">
            <a:latin typeface="+mj-lt"/>
          </a:endParaRPr>
        </a:p>
        <a:p>
          <a:r>
            <a:rPr lang="en-US" dirty="0">
              <a:latin typeface="+mj-lt"/>
            </a:rPr>
            <a:t>* Target setting </a:t>
          </a:r>
        </a:p>
      </dgm:t>
    </dgm:pt>
    <dgm:pt modelId="{638D57C0-010A-48F0-A71B-74E3328B17EF}" type="parTrans" cxnId="{62AFB647-3700-4407-934C-49DCC5641594}">
      <dgm:prSet/>
      <dgm:spPr/>
      <dgm:t>
        <a:bodyPr/>
        <a:lstStyle/>
        <a:p>
          <a:endParaRPr lang="en-US"/>
        </a:p>
      </dgm:t>
    </dgm:pt>
    <dgm:pt modelId="{0E006329-A341-4CD4-A9C0-C14FE88E33C2}" type="sibTrans" cxnId="{62AFB647-3700-4407-934C-49DCC5641594}">
      <dgm:prSet/>
      <dgm:spPr/>
      <dgm:t>
        <a:bodyPr/>
        <a:lstStyle/>
        <a:p>
          <a:endParaRPr lang="en-US"/>
        </a:p>
      </dgm:t>
    </dgm:pt>
    <dgm:pt modelId="{3C1D3CBD-C9A1-4FEE-992B-DBC920EB4D0A}">
      <dgm:prSet/>
      <dgm:spPr/>
      <dgm:t>
        <a:bodyPr/>
        <a:lstStyle/>
        <a:p>
          <a:endParaRPr lang="en-US" dirty="0">
            <a:latin typeface="+mj-lt"/>
          </a:endParaRPr>
        </a:p>
      </dgm:t>
    </dgm:pt>
    <dgm:pt modelId="{2D457C6F-89C9-4130-949D-5AFA53479D94}" type="parTrans" cxnId="{C150E126-AA3E-4F07-91C2-AA18D01B3B5E}">
      <dgm:prSet/>
      <dgm:spPr/>
      <dgm:t>
        <a:bodyPr/>
        <a:lstStyle/>
        <a:p>
          <a:endParaRPr lang="en-US"/>
        </a:p>
      </dgm:t>
    </dgm:pt>
    <dgm:pt modelId="{ED73B164-9B56-453A-BEBC-5FD8282FF19A}" type="sibTrans" cxnId="{C150E126-AA3E-4F07-91C2-AA18D01B3B5E}">
      <dgm:prSet/>
      <dgm:spPr/>
      <dgm:t>
        <a:bodyPr/>
        <a:lstStyle/>
        <a:p>
          <a:endParaRPr lang="en-US"/>
        </a:p>
      </dgm:t>
    </dgm:pt>
    <dgm:pt modelId="{6C823075-2626-42ED-AA9D-E7E120A1AFC5}">
      <dgm:prSet/>
      <dgm:spPr/>
      <dgm:t>
        <a:bodyPr/>
        <a:lstStyle/>
        <a:p>
          <a:r>
            <a:rPr lang="en-US" dirty="0">
              <a:latin typeface="+mj-lt"/>
            </a:rPr>
            <a:t>Questions/AOB </a:t>
          </a:r>
        </a:p>
      </dgm:t>
    </dgm:pt>
    <dgm:pt modelId="{0A1628EE-B377-4D1C-81C5-BACB18EE5213}" type="parTrans" cxnId="{AB3C1FB9-6AD6-4AEB-A800-9A6AF3AAEB56}">
      <dgm:prSet/>
      <dgm:spPr/>
      <dgm:t>
        <a:bodyPr/>
        <a:lstStyle/>
        <a:p>
          <a:endParaRPr lang="en-US"/>
        </a:p>
      </dgm:t>
    </dgm:pt>
    <dgm:pt modelId="{9F44AAF5-EB61-422E-9CBB-304BEEF94263}" type="sibTrans" cxnId="{AB3C1FB9-6AD6-4AEB-A800-9A6AF3AAEB56}">
      <dgm:prSet/>
      <dgm:spPr/>
      <dgm:t>
        <a:bodyPr/>
        <a:lstStyle/>
        <a:p>
          <a:endParaRPr lang="en-US"/>
        </a:p>
      </dgm:t>
    </dgm:pt>
    <dgm:pt modelId="{A579543B-89A1-4571-A5C3-03813915D29E}" type="pres">
      <dgm:prSet presAssocID="{DB62E6F6-5DD4-4097-AABB-1AE749D4AA53}" presName="linear" presStyleCnt="0">
        <dgm:presLayoutVars>
          <dgm:dir/>
          <dgm:animLvl val="lvl"/>
          <dgm:resizeHandles val="exact"/>
        </dgm:presLayoutVars>
      </dgm:prSet>
      <dgm:spPr/>
    </dgm:pt>
    <dgm:pt modelId="{EADC76FF-03BC-4874-A17A-AECD5955759C}" type="pres">
      <dgm:prSet presAssocID="{09E990F5-59FC-415D-85D0-B65DA6281D00}" presName="parentLin" presStyleCnt="0"/>
      <dgm:spPr/>
    </dgm:pt>
    <dgm:pt modelId="{E2B4460B-E0E4-4561-B5B4-51F8AD8E07CB}" type="pres">
      <dgm:prSet presAssocID="{09E990F5-59FC-415D-85D0-B65DA6281D00}" presName="parentLeftMargin" presStyleLbl="node1" presStyleIdx="0" presStyleCnt="5"/>
      <dgm:spPr/>
    </dgm:pt>
    <dgm:pt modelId="{20DB4DC1-C220-4702-A648-358043BD2436}" type="pres">
      <dgm:prSet presAssocID="{09E990F5-59FC-415D-85D0-B65DA6281D00}" presName="parentText" presStyleLbl="node1" presStyleIdx="0" presStyleCnt="5">
        <dgm:presLayoutVars>
          <dgm:chMax val="0"/>
          <dgm:bulletEnabled val="1"/>
        </dgm:presLayoutVars>
      </dgm:prSet>
      <dgm:spPr/>
    </dgm:pt>
    <dgm:pt modelId="{13F8F5CE-138C-40A5-9E83-EDE63D5CF65D}" type="pres">
      <dgm:prSet presAssocID="{09E990F5-59FC-415D-85D0-B65DA6281D00}" presName="negativeSpace" presStyleCnt="0"/>
      <dgm:spPr/>
    </dgm:pt>
    <dgm:pt modelId="{7EE42AE6-515F-41A9-BAC2-386FD027385A}" type="pres">
      <dgm:prSet presAssocID="{09E990F5-59FC-415D-85D0-B65DA6281D00}" presName="childText" presStyleLbl="conFgAcc1" presStyleIdx="0" presStyleCnt="5">
        <dgm:presLayoutVars>
          <dgm:bulletEnabled val="1"/>
        </dgm:presLayoutVars>
      </dgm:prSet>
      <dgm:spPr/>
    </dgm:pt>
    <dgm:pt modelId="{1305101D-C6E1-48B9-A2E8-8D6CD293466F}" type="pres">
      <dgm:prSet presAssocID="{8610C4A2-DB82-456B-A52E-2814E197A86B}" presName="spaceBetweenRectangles" presStyleCnt="0"/>
      <dgm:spPr/>
    </dgm:pt>
    <dgm:pt modelId="{A3BC73C6-B587-4CFB-B3EE-4CD6380C2D22}" type="pres">
      <dgm:prSet presAssocID="{78169FDA-F5EA-4F0F-B846-7FE6511DE31F}" presName="parentLin" presStyleCnt="0"/>
      <dgm:spPr/>
    </dgm:pt>
    <dgm:pt modelId="{A9EC88D2-D515-47E9-A6D6-E22F6024719C}" type="pres">
      <dgm:prSet presAssocID="{78169FDA-F5EA-4F0F-B846-7FE6511DE31F}" presName="parentLeftMargin" presStyleLbl="node1" presStyleIdx="0" presStyleCnt="5"/>
      <dgm:spPr/>
    </dgm:pt>
    <dgm:pt modelId="{2564AFC6-E6DC-49D7-8A08-51B3249399F6}" type="pres">
      <dgm:prSet presAssocID="{78169FDA-F5EA-4F0F-B846-7FE6511DE31F}" presName="parentText" presStyleLbl="node1" presStyleIdx="1" presStyleCnt="5">
        <dgm:presLayoutVars>
          <dgm:chMax val="0"/>
          <dgm:bulletEnabled val="1"/>
        </dgm:presLayoutVars>
      </dgm:prSet>
      <dgm:spPr/>
    </dgm:pt>
    <dgm:pt modelId="{1250134D-A757-4418-B25A-02E81338AA4D}" type="pres">
      <dgm:prSet presAssocID="{78169FDA-F5EA-4F0F-B846-7FE6511DE31F}" presName="negativeSpace" presStyleCnt="0"/>
      <dgm:spPr/>
    </dgm:pt>
    <dgm:pt modelId="{1B825AAC-6488-4BDB-818B-C3B81CD9612C}" type="pres">
      <dgm:prSet presAssocID="{78169FDA-F5EA-4F0F-B846-7FE6511DE31F}" presName="childText" presStyleLbl="conFgAcc1" presStyleIdx="1" presStyleCnt="5">
        <dgm:presLayoutVars>
          <dgm:bulletEnabled val="1"/>
        </dgm:presLayoutVars>
      </dgm:prSet>
      <dgm:spPr/>
    </dgm:pt>
    <dgm:pt modelId="{677C1829-20BC-4E56-BA2B-BD87B330914C}" type="pres">
      <dgm:prSet presAssocID="{7AF987DF-3B61-4A9B-A831-D0B777D072A5}" presName="spaceBetweenRectangles" presStyleCnt="0"/>
      <dgm:spPr/>
    </dgm:pt>
    <dgm:pt modelId="{95FFE27D-663E-4F8D-AC34-B6AE108C2E3F}" type="pres">
      <dgm:prSet presAssocID="{FDFB4A88-5448-4921-8E29-C3AAC5AD2C7C}" presName="parentLin" presStyleCnt="0"/>
      <dgm:spPr/>
    </dgm:pt>
    <dgm:pt modelId="{B585B201-6F75-42FF-A93D-AEA43EF8AE66}" type="pres">
      <dgm:prSet presAssocID="{FDFB4A88-5448-4921-8E29-C3AAC5AD2C7C}" presName="parentLeftMargin" presStyleLbl="node1" presStyleIdx="1" presStyleCnt="5"/>
      <dgm:spPr/>
    </dgm:pt>
    <dgm:pt modelId="{B715748B-71DD-4FFD-8BAE-3AEB714C5649}" type="pres">
      <dgm:prSet presAssocID="{FDFB4A88-5448-4921-8E29-C3AAC5AD2C7C}" presName="parentText" presStyleLbl="node1" presStyleIdx="2" presStyleCnt="5" custLinFactNeighborX="-6156">
        <dgm:presLayoutVars>
          <dgm:chMax val="0"/>
          <dgm:bulletEnabled val="1"/>
        </dgm:presLayoutVars>
      </dgm:prSet>
      <dgm:spPr/>
    </dgm:pt>
    <dgm:pt modelId="{41B47B6B-EDA4-4694-9C60-CAD848AF0B6B}" type="pres">
      <dgm:prSet presAssocID="{FDFB4A88-5448-4921-8E29-C3AAC5AD2C7C}" presName="negativeSpace" presStyleCnt="0"/>
      <dgm:spPr/>
    </dgm:pt>
    <dgm:pt modelId="{AF7548A3-66D4-45E0-BB49-B5C4C35D496C}" type="pres">
      <dgm:prSet presAssocID="{FDFB4A88-5448-4921-8E29-C3AAC5AD2C7C}" presName="childText" presStyleLbl="conFgAcc1" presStyleIdx="2" presStyleCnt="5">
        <dgm:presLayoutVars>
          <dgm:bulletEnabled val="1"/>
        </dgm:presLayoutVars>
      </dgm:prSet>
      <dgm:spPr/>
    </dgm:pt>
    <dgm:pt modelId="{25959233-11C0-45A1-BBEA-0891D8AD5B38}" type="pres">
      <dgm:prSet presAssocID="{76698D6D-6999-474E-94A5-2A89A5013529}" presName="spaceBetweenRectangles" presStyleCnt="0"/>
      <dgm:spPr/>
    </dgm:pt>
    <dgm:pt modelId="{CD51874E-A322-4B7C-9A34-348EEA921050}" type="pres">
      <dgm:prSet presAssocID="{45B195A3-5264-4CEF-B854-7FA8BD8E179D}" presName="parentLin" presStyleCnt="0"/>
      <dgm:spPr/>
    </dgm:pt>
    <dgm:pt modelId="{4A371500-26E9-4F23-993E-DFCDAC828EE6}" type="pres">
      <dgm:prSet presAssocID="{45B195A3-5264-4CEF-B854-7FA8BD8E179D}" presName="parentLeftMargin" presStyleLbl="node1" presStyleIdx="2" presStyleCnt="5"/>
      <dgm:spPr/>
    </dgm:pt>
    <dgm:pt modelId="{58F963EC-7F73-48BF-9E1B-27CF20333252}" type="pres">
      <dgm:prSet presAssocID="{45B195A3-5264-4CEF-B854-7FA8BD8E179D}" presName="parentText" presStyleLbl="node1" presStyleIdx="3" presStyleCnt="5" custScaleY="223522">
        <dgm:presLayoutVars>
          <dgm:chMax val="0"/>
          <dgm:bulletEnabled val="1"/>
        </dgm:presLayoutVars>
      </dgm:prSet>
      <dgm:spPr/>
    </dgm:pt>
    <dgm:pt modelId="{CA39940D-549B-44E8-B0C2-D16BB819BD6E}" type="pres">
      <dgm:prSet presAssocID="{45B195A3-5264-4CEF-B854-7FA8BD8E179D}" presName="negativeSpace" presStyleCnt="0"/>
      <dgm:spPr/>
    </dgm:pt>
    <dgm:pt modelId="{64737FFB-DDB3-4F4C-A2DC-282A6B81F8C0}" type="pres">
      <dgm:prSet presAssocID="{45B195A3-5264-4CEF-B854-7FA8BD8E179D}" presName="childText" presStyleLbl="conFgAcc1" presStyleIdx="3" presStyleCnt="5">
        <dgm:presLayoutVars>
          <dgm:bulletEnabled val="1"/>
        </dgm:presLayoutVars>
      </dgm:prSet>
      <dgm:spPr/>
    </dgm:pt>
    <dgm:pt modelId="{7E4B27DF-DDF6-43A5-8836-FF9678540ADB}" type="pres">
      <dgm:prSet presAssocID="{0E006329-A341-4CD4-A9C0-C14FE88E33C2}" presName="spaceBetweenRectangles" presStyleCnt="0"/>
      <dgm:spPr/>
    </dgm:pt>
    <dgm:pt modelId="{B69CA1FE-987D-4D8E-9ECF-B2B1E74D9C1C}" type="pres">
      <dgm:prSet presAssocID="{6C823075-2626-42ED-AA9D-E7E120A1AFC5}" presName="parentLin" presStyleCnt="0"/>
      <dgm:spPr/>
    </dgm:pt>
    <dgm:pt modelId="{B58D8869-6296-4858-8591-2BBC8CCF665D}" type="pres">
      <dgm:prSet presAssocID="{6C823075-2626-42ED-AA9D-E7E120A1AFC5}" presName="parentLeftMargin" presStyleLbl="node1" presStyleIdx="3" presStyleCnt="5"/>
      <dgm:spPr/>
    </dgm:pt>
    <dgm:pt modelId="{8055EEA7-096E-476D-B3B2-B08FCB86BEF1}" type="pres">
      <dgm:prSet presAssocID="{6C823075-2626-42ED-AA9D-E7E120A1AFC5}" presName="parentText" presStyleLbl="node1" presStyleIdx="4" presStyleCnt="5">
        <dgm:presLayoutVars>
          <dgm:chMax val="0"/>
          <dgm:bulletEnabled val="1"/>
        </dgm:presLayoutVars>
      </dgm:prSet>
      <dgm:spPr/>
    </dgm:pt>
    <dgm:pt modelId="{0C025FA8-64FD-4D75-AC6E-C45A2EC24849}" type="pres">
      <dgm:prSet presAssocID="{6C823075-2626-42ED-AA9D-E7E120A1AFC5}" presName="negativeSpace" presStyleCnt="0"/>
      <dgm:spPr/>
    </dgm:pt>
    <dgm:pt modelId="{0C7A9726-1B8D-4797-B4DF-C202DA71B238}" type="pres">
      <dgm:prSet presAssocID="{6C823075-2626-42ED-AA9D-E7E120A1AFC5}" presName="childText" presStyleLbl="conFgAcc1" presStyleIdx="4" presStyleCnt="5">
        <dgm:presLayoutVars>
          <dgm:bulletEnabled val="1"/>
        </dgm:presLayoutVars>
      </dgm:prSet>
      <dgm:spPr/>
    </dgm:pt>
  </dgm:ptLst>
  <dgm:cxnLst>
    <dgm:cxn modelId="{6BB74F02-A369-48EA-A7AF-A9A630B51911}" type="presOf" srcId="{09E990F5-59FC-415D-85D0-B65DA6281D00}" destId="{E2B4460B-E0E4-4561-B5B4-51F8AD8E07CB}" srcOrd="0" destOrd="0" presId="urn:microsoft.com/office/officeart/2005/8/layout/list1"/>
    <dgm:cxn modelId="{F01BE80C-9466-4405-A841-C1206E31EA8E}" type="presOf" srcId="{78169FDA-F5EA-4F0F-B846-7FE6511DE31F}" destId="{A9EC88D2-D515-47E9-A6D6-E22F6024719C}" srcOrd="0" destOrd="0" presId="urn:microsoft.com/office/officeart/2005/8/layout/list1"/>
    <dgm:cxn modelId="{C150E126-AA3E-4F07-91C2-AA18D01B3B5E}" srcId="{45B195A3-5264-4CEF-B854-7FA8BD8E179D}" destId="{3C1D3CBD-C9A1-4FEE-992B-DBC920EB4D0A}" srcOrd="0" destOrd="0" parTransId="{2D457C6F-89C9-4130-949D-5AFA53479D94}" sibTransId="{ED73B164-9B56-453A-BEBC-5FD8282FF19A}"/>
    <dgm:cxn modelId="{E0BC8060-1288-4DA8-8B5E-680BEB83B700}" srcId="{DB62E6F6-5DD4-4097-AABB-1AE749D4AA53}" destId="{09E990F5-59FC-415D-85D0-B65DA6281D00}" srcOrd="0" destOrd="0" parTransId="{83CAA36A-2588-4A64-8189-E9CA4A8985BF}" sibTransId="{8610C4A2-DB82-456B-A52E-2814E197A86B}"/>
    <dgm:cxn modelId="{9C511D46-2451-4C97-95B2-12D6CF9E6070}" type="presOf" srcId="{6C823075-2626-42ED-AA9D-E7E120A1AFC5}" destId="{8055EEA7-096E-476D-B3B2-B08FCB86BEF1}" srcOrd="1" destOrd="0" presId="urn:microsoft.com/office/officeart/2005/8/layout/list1"/>
    <dgm:cxn modelId="{62AFB647-3700-4407-934C-49DCC5641594}" srcId="{DB62E6F6-5DD4-4097-AABB-1AE749D4AA53}" destId="{45B195A3-5264-4CEF-B854-7FA8BD8E179D}" srcOrd="3" destOrd="0" parTransId="{638D57C0-010A-48F0-A71B-74E3328B17EF}" sibTransId="{0E006329-A341-4CD4-A9C0-C14FE88E33C2}"/>
    <dgm:cxn modelId="{C7C5986B-43AC-40F2-9EBC-BD9E68713E40}" type="presOf" srcId="{78169FDA-F5EA-4F0F-B846-7FE6511DE31F}" destId="{2564AFC6-E6DC-49D7-8A08-51B3249399F6}" srcOrd="1" destOrd="0" presId="urn:microsoft.com/office/officeart/2005/8/layout/list1"/>
    <dgm:cxn modelId="{16016670-9CA1-4D66-B4AB-600F7E5B55E8}" type="presOf" srcId="{6C823075-2626-42ED-AA9D-E7E120A1AFC5}" destId="{B58D8869-6296-4858-8591-2BBC8CCF665D}" srcOrd="0" destOrd="0" presId="urn:microsoft.com/office/officeart/2005/8/layout/list1"/>
    <dgm:cxn modelId="{BD435F78-3301-47FA-84DC-0AF3EF4CEDE4}" type="presOf" srcId="{45B195A3-5264-4CEF-B854-7FA8BD8E179D}" destId="{4A371500-26E9-4F23-993E-DFCDAC828EE6}" srcOrd="0" destOrd="0" presId="urn:microsoft.com/office/officeart/2005/8/layout/list1"/>
    <dgm:cxn modelId="{3BDA0159-CDCC-42F9-85F3-7AED3978F8AA}" srcId="{DB62E6F6-5DD4-4097-AABB-1AE749D4AA53}" destId="{FDFB4A88-5448-4921-8E29-C3AAC5AD2C7C}" srcOrd="2" destOrd="0" parTransId="{FD718759-B6E7-4156-8A76-3008CF041335}" sibTransId="{76698D6D-6999-474E-94A5-2A89A5013529}"/>
    <dgm:cxn modelId="{2ACB167F-FC69-4B43-B032-A0B08E5F7D40}" type="presOf" srcId="{FDFB4A88-5448-4921-8E29-C3AAC5AD2C7C}" destId="{B585B201-6F75-42FF-A93D-AEA43EF8AE66}" srcOrd="0" destOrd="0" presId="urn:microsoft.com/office/officeart/2005/8/layout/list1"/>
    <dgm:cxn modelId="{C116F897-FA7B-4B47-84C3-5915C98EC891}" srcId="{DB62E6F6-5DD4-4097-AABB-1AE749D4AA53}" destId="{78169FDA-F5EA-4F0F-B846-7FE6511DE31F}" srcOrd="1" destOrd="0" parTransId="{9E97C565-8ACB-49C4-97F9-039D3CF9A93C}" sibTransId="{7AF987DF-3B61-4A9B-A831-D0B777D072A5}"/>
    <dgm:cxn modelId="{77503EA6-F850-4E97-B73D-58040EB2E633}" type="presOf" srcId="{45B195A3-5264-4CEF-B854-7FA8BD8E179D}" destId="{58F963EC-7F73-48BF-9E1B-27CF20333252}" srcOrd="1" destOrd="0" presId="urn:microsoft.com/office/officeart/2005/8/layout/list1"/>
    <dgm:cxn modelId="{AB3C1FB9-6AD6-4AEB-A800-9A6AF3AAEB56}" srcId="{DB62E6F6-5DD4-4097-AABB-1AE749D4AA53}" destId="{6C823075-2626-42ED-AA9D-E7E120A1AFC5}" srcOrd="4" destOrd="0" parTransId="{0A1628EE-B377-4D1C-81C5-BACB18EE5213}" sibTransId="{9F44AAF5-EB61-422E-9CBB-304BEEF94263}"/>
    <dgm:cxn modelId="{C9FD3CBD-53D0-4395-BAF4-119AC80562E3}" type="presOf" srcId="{DB62E6F6-5DD4-4097-AABB-1AE749D4AA53}" destId="{A579543B-89A1-4571-A5C3-03813915D29E}" srcOrd="0" destOrd="0" presId="urn:microsoft.com/office/officeart/2005/8/layout/list1"/>
    <dgm:cxn modelId="{A9B759C3-631C-4086-B7CD-40DC82218AE8}" type="presOf" srcId="{3C1D3CBD-C9A1-4FEE-992B-DBC920EB4D0A}" destId="{64737FFB-DDB3-4F4C-A2DC-282A6B81F8C0}" srcOrd="0" destOrd="0" presId="urn:microsoft.com/office/officeart/2005/8/layout/list1"/>
    <dgm:cxn modelId="{074B7FF7-7A92-49EB-A823-0DF65AC142FA}" type="presOf" srcId="{FDFB4A88-5448-4921-8E29-C3AAC5AD2C7C}" destId="{B715748B-71DD-4FFD-8BAE-3AEB714C5649}" srcOrd="1" destOrd="0" presId="urn:microsoft.com/office/officeart/2005/8/layout/list1"/>
    <dgm:cxn modelId="{442551FB-09E8-4E0F-BCC5-8893E9D61E85}" type="presOf" srcId="{09E990F5-59FC-415D-85D0-B65DA6281D00}" destId="{20DB4DC1-C220-4702-A648-358043BD2436}" srcOrd="1" destOrd="0" presId="urn:microsoft.com/office/officeart/2005/8/layout/list1"/>
    <dgm:cxn modelId="{59F351DF-3DC5-40AC-B7BE-7024BF01269A}" type="presParOf" srcId="{A579543B-89A1-4571-A5C3-03813915D29E}" destId="{EADC76FF-03BC-4874-A17A-AECD5955759C}" srcOrd="0" destOrd="0" presId="urn:microsoft.com/office/officeart/2005/8/layout/list1"/>
    <dgm:cxn modelId="{3B261A00-1C72-4B54-9016-9751C5A89E40}" type="presParOf" srcId="{EADC76FF-03BC-4874-A17A-AECD5955759C}" destId="{E2B4460B-E0E4-4561-B5B4-51F8AD8E07CB}" srcOrd="0" destOrd="0" presId="urn:microsoft.com/office/officeart/2005/8/layout/list1"/>
    <dgm:cxn modelId="{7C85515A-EB81-4F2C-B4AD-D2C0144D9265}" type="presParOf" srcId="{EADC76FF-03BC-4874-A17A-AECD5955759C}" destId="{20DB4DC1-C220-4702-A648-358043BD2436}" srcOrd="1" destOrd="0" presId="urn:microsoft.com/office/officeart/2005/8/layout/list1"/>
    <dgm:cxn modelId="{FB821787-2361-4C0F-8274-BC1E2035AE07}" type="presParOf" srcId="{A579543B-89A1-4571-A5C3-03813915D29E}" destId="{13F8F5CE-138C-40A5-9E83-EDE63D5CF65D}" srcOrd="1" destOrd="0" presId="urn:microsoft.com/office/officeart/2005/8/layout/list1"/>
    <dgm:cxn modelId="{F7C9DF34-CED2-49DD-A6C8-B0AC3D1CAF04}" type="presParOf" srcId="{A579543B-89A1-4571-A5C3-03813915D29E}" destId="{7EE42AE6-515F-41A9-BAC2-386FD027385A}" srcOrd="2" destOrd="0" presId="urn:microsoft.com/office/officeart/2005/8/layout/list1"/>
    <dgm:cxn modelId="{5D1215F7-DE91-4A9B-8B8E-953D89C566C2}" type="presParOf" srcId="{A579543B-89A1-4571-A5C3-03813915D29E}" destId="{1305101D-C6E1-48B9-A2E8-8D6CD293466F}" srcOrd="3" destOrd="0" presId="urn:microsoft.com/office/officeart/2005/8/layout/list1"/>
    <dgm:cxn modelId="{6773E3B5-72AB-4D08-A5E3-10551C4336D0}" type="presParOf" srcId="{A579543B-89A1-4571-A5C3-03813915D29E}" destId="{A3BC73C6-B587-4CFB-B3EE-4CD6380C2D22}" srcOrd="4" destOrd="0" presId="urn:microsoft.com/office/officeart/2005/8/layout/list1"/>
    <dgm:cxn modelId="{2CFF07DB-126C-4D50-B722-9B4329D2F047}" type="presParOf" srcId="{A3BC73C6-B587-4CFB-B3EE-4CD6380C2D22}" destId="{A9EC88D2-D515-47E9-A6D6-E22F6024719C}" srcOrd="0" destOrd="0" presId="urn:microsoft.com/office/officeart/2005/8/layout/list1"/>
    <dgm:cxn modelId="{C381EE43-D1F8-44F2-A6BC-FA136FD58723}" type="presParOf" srcId="{A3BC73C6-B587-4CFB-B3EE-4CD6380C2D22}" destId="{2564AFC6-E6DC-49D7-8A08-51B3249399F6}" srcOrd="1" destOrd="0" presId="urn:microsoft.com/office/officeart/2005/8/layout/list1"/>
    <dgm:cxn modelId="{91E6905F-7FCC-4BF8-B4EA-C074EEFF2CA5}" type="presParOf" srcId="{A579543B-89A1-4571-A5C3-03813915D29E}" destId="{1250134D-A757-4418-B25A-02E81338AA4D}" srcOrd="5" destOrd="0" presId="urn:microsoft.com/office/officeart/2005/8/layout/list1"/>
    <dgm:cxn modelId="{3CBA7138-BD8B-485B-8FC6-9B72FA791FBB}" type="presParOf" srcId="{A579543B-89A1-4571-A5C3-03813915D29E}" destId="{1B825AAC-6488-4BDB-818B-C3B81CD9612C}" srcOrd="6" destOrd="0" presId="urn:microsoft.com/office/officeart/2005/8/layout/list1"/>
    <dgm:cxn modelId="{AF955824-70D9-4404-944D-A74ABC92F755}" type="presParOf" srcId="{A579543B-89A1-4571-A5C3-03813915D29E}" destId="{677C1829-20BC-4E56-BA2B-BD87B330914C}" srcOrd="7" destOrd="0" presId="urn:microsoft.com/office/officeart/2005/8/layout/list1"/>
    <dgm:cxn modelId="{9E31EB0A-29D6-4BC1-A97F-46349E55D2DC}" type="presParOf" srcId="{A579543B-89A1-4571-A5C3-03813915D29E}" destId="{95FFE27D-663E-4F8D-AC34-B6AE108C2E3F}" srcOrd="8" destOrd="0" presId="urn:microsoft.com/office/officeart/2005/8/layout/list1"/>
    <dgm:cxn modelId="{CDC5858E-4958-418B-8E84-99493555C775}" type="presParOf" srcId="{95FFE27D-663E-4F8D-AC34-B6AE108C2E3F}" destId="{B585B201-6F75-42FF-A93D-AEA43EF8AE66}" srcOrd="0" destOrd="0" presId="urn:microsoft.com/office/officeart/2005/8/layout/list1"/>
    <dgm:cxn modelId="{02938F49-1568-456A-894F-45E5923C5C32}" type="presParOf" srcId="{95FFE27D-663E-4F8D-AC34-B6AE108C2E3F}" destId="{B715748B-71DD-4FFD-8BAE-3AEB714C5649}" srcOrd="1" destOrd="0" presId="urn:microsoft.com/office/officeart/2005/8/layout/list1"/>
    <dgm:cxn modelId="{B3653AAC-6824-4AA2-B969-08C7302C6AE5}" type="presParOf" srcId="{A579543B-89A1-4571-A5C3-03813915D29E}" destId="{41B47B6B-EDA4-4694-9C60-CAD848AF0B6B}" srcOrd="9" destOrd="0" presId="urn:microsoft.com/office/officeart/2005/8/layout/list1"/>
    <dgm:cxn modelId="{092CC23E-A53C-453B-9073-E509BFD31F3F}" type="presParOf" srcId="{A579543B-89A1-4571-A5C3-03813915D29E}" destId="{AF7548A3-66D4-45E0-BB49-B5C4C35D496C}" srcOrd="10" destOrd="0" presId="urn:microsoft.com/office/officeart/2005/8/layout/list1"/>
    <dgm:cxn modelId="{61BAEC8E-13ED-4ACB-BC76-273007E070AC}" type="presParOf" srcId="{A579543B-89A1-4571-A5C3-03813915D29E}" destId="{25959233-11C0-45A1-BBEA-0891D8AD5B38}" srcOrd="11" destOrd="0" presId="urn:microsoft.com/office/officeart/2005/8/layout/list1"/>
    <dgm:cxn modelId="{AAA71810-4A62-4AB3-8B5C-AA81A495EEEB}" type="presParOf" srcId="{A579543B-89A1-4571-A5C3-03813915D29E}" destId="{CD51874E-A322-4B7C-9A34-348EEA921050}" srcOrd="12" destOrd="0" presId="urn:microsoft.com/office/officeart/2005/8/layout/list1"/>
    <dgm:cxn modelId="{720534BF-A20B-42F0-A5EB-A41923B4BE86}" type="presParOf" srcId="{CD51874E-A322-4B7C-9A34-348EEA921050}" destId="{4A371500-26E9-4F23-993E-DFCDAC828EE6}" srcOrd="0" destOrd="0" presId="urn:microsoft.com/office/officeart/2005/8/layout/list1"/>
    <dgm:cxn modelId="{C27AA8C3-9838-4C8A-9897-F8087A6E9AEB}" type="presParOf" srcId="{CD51874E-A322-4B7C-9A34-348EEA921050}" destId="{58F963EC-7F73-48BF-9E1B-27CF20333252}" srcOrd="1" destOrd="0" presId="urn:microsoft.com/office/officeart/2005/8/layout/list1"/>
    <dgm:cxn modelId="{00E13AF4-8633-465F-B53C-B6AB2175E3CA}" type="presParOf" srcId="{A579543B-89A1-4571-A5C3-03813915D29E}" destId="{CA39940D-549B-44E8-B0C2-D16BB819BD6E}" srcOrd="13" destOrd="0" presId="urn:microsoft.com/office/officeart/2005/8/layout/list1"/>
    <dgm:cxn modelId="{6E3F15E1-6228-454D-A8B7-1EE3F6A5BAD3}" type="presParOf" srcId="{A579543B-89A1-4571-A5C3-03813915D29E}" destId="{64737FFB-DDB3-4F4C-A2DC-282A6B81F8C0}" srcOrd="14" destOrd="0" presId="urn:microsoft.com/office/officeart/2005/8/layout/list1"/>
    <dgm:cxn modelId="{C599A9B6-EFB6-4554-9FE6-C69BC6AF6695}" type="presParOf" srcId="{A579543B-89A1-4571-A5C3-03813915D29E}" destId="{7E4B27DF-DDF6-43A5-8836-FF9678540ADB}" srcOrd="15" destOrd="0" presId="urn:microsoft.com/office/officeart/2005/8/layout/list1"/>
    <dgm:cxn modelId="{F6F12EEF-208B-4D3A-9B7B-14164B6D4E76}" type="presParOf" srcId="{A579543B-89A1-4571-A5C3-03813915D29E}" destId="{B69CA1FE-987D-4D8E-9ECF-B2B1E74D9C1C}" srcOrd="16" destOrd="0" presId="urn:microsoft.com/office/officeart/2005/8/layout/list1"/>
    <dgm:cxn modelId="{4A4B9CB5-4102-4025-A7CE-042CEB810A92}" type="presParOf" srcId="{B69CA1FE-987D-4D8E-9ECF-B2B1E74D9C1C}" destId="{B58D8869-6296-4858-8591-2BBC8CCF665D}" srcOrd="0" destOrd="0" presId="urn:microsoft.com/office/officeart/2005/8/layout/list1"/>
    <dgm:cxn modelId="{4CAC2366-A001-4503-87D0-90D7CAA6D24C}" type="presParOf" srcId="{B69CA1FE-987D-4D8E-9ECF-B2B1E74D9C1C}" destId="{8055EEA7-096E-476D-B3B2-B08FCB86BEF1}" srcOrd="1" destOrd="0" presId="urn:microsoft.com/office/officeart/2005/8/layout/list1"/>
    <dgm:cxn modelId="{1A61DF6C-6325-4B8F-AD3A-02738572A9B5}" type="presParOf" srcId="{A579543B-89A1-4571-A5C3-03813915D29E}" destId="{0C025FA8-64FD-4D75-AC6E-C45A2EC24849}" srcOrd="17" destOrd="0" presId="urn:microsoft.com/office/officeart/2005/8/layout/list1"/>
    <dgm:cxn modelId="{A75BBD6C-E4F5-4FF0-BA3A-8C2014063C5D}" type="presParOf" srcId="{A579543B-89A1-4571-A5C3-03813915D29E}" destId="{0C7A9726-1B8D-4797-B4DF-C202DA71B23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42AE6-515F-41A9-BAC2-386FD027385A}">
      <dsp:nvSpPr>
        <dsp:cNvPr id="0" name=""/>
        <dsp:cNvSpPr/>
      </dsp:nvSpPr>
      <dsp:spPr>
        <a:xfrm>
          <a:off x="0" y="397722"/>
          <a:ext cx="11425237"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DB4DC1-C220-4702-A648-358043BD2436}">
      <dsp:nvSpPr>
        <dsp:cNvPr id="0" name=""/>
        <dsp:cNvSpPr/>
      </dsp:nvSpPr>
      <dsp:spPr>
        <a:xfrm>
          <a:off x="571261" y="117282"/>
          <a:ext cx="7997665"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293" tIns="0" rIns="302293" bIns="0" numCol="1" spcCol="1270" anchor="ctr" anchorCtr="0">
          <a:noAutofit/>
        </a:bodyPr>
        <a:lstStyle/>
        <a:p>
          <a:pPr marL="0" lvl="0" indent="0" algn="l" defTabSz="844550">
            <a:lnSpc>
              <a:spcPct val="90000"/>
            </a:lnSpc>
            <a:spcBef>
              <a:spcPct val="0"/>
            </a:spcBef>
            <a:spcAft>
              <a:spcPct val="35000"/>
            </a:spcAft>
            <a:buNone/>
          </a:pPr>
          <a:r>
            <a:rPr lang="en-GB" sz="1900" kern="1200" dirty="0">
              <a:latin typeface="+mj-lt"/>
            </a:rPr>
            <a:t>Welcome </a:t>
          </a:r>
          <a:r>
            <a:rPr lang="en-US" sz="1900" kern="1200" dirty="0">
              <a:latin typeface="+mj-lt"/>
            </a:rPr>
            <a:t>and </a:t>
          </a:r>
          <a:r>
            <a:rPr lang="en-US" sz="1900" kern="1200" dirty="0" err="1">
              <a:latin typeface="+mj-lt"/>
            </a:rPr>
            <a:t>programme</a:t>
          </a:r>
          <a:r>
            <a:rPr lang="en-US" sz="1900" kern="1200" dirty="0">
              <a:latin typeface="+mj-lt"/>
            </a:rPr>
            <a:t> overview</a:t>
          </a:r>
        </a:p>
      </dsp:txBody>
      <dsp:txXfrm>
        <a:off x="598641" y="144662"/>
        <a:ext cx="7942905" cy="506120"/>
      </dsp:txXfrm>
    </dsp:sp>
    <dsp:sp modelId="{1B825AAC-6488-4BDB-818B-C3B81CD9612C}">
      <dsp:nvSpPr>
        <dsp:cNvPr id="0" name=""/>
        <dsp:cNvSpPr/>
      </dsp:nvSpPr>
      <dsp:spPr>
        <a:xfrm>
          <a:off x="0" y="1259562"/>
          <a:ext cx="11425237"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64AFC6-E6DC-49D7-8A08-51B3249399F6}">
      <dsp:nvSpPr>
        <dsp:cNvPr id="0" name=""/>
        <dsp:cNvSpPr/>
      </dsp:nvSpPr>
      <dsp:spPr>
        <a:xfrm>
          <a:off x="571261" y="979122"/>
          <a:ext cx="7997665"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293" tIns="0" rIns="302293" bIns="0" numCol="1" spcCol="1270" anchor="ctr" anchorCtr="0">
          <a:noAutofit/>
        </a:bodyPr>
        <a:lstStyle/>
        <a:p>
          <a:pPr marL="0" lvl="0" indent="0" algn="l" defTabSz="844550" rtl="0">
            <a:lnSpc>
              <a:spcPct val="90000"/>
            </a:lnSpc>
            <a:spcBef>
              <a:spcPct val="0"/>
            </a:spcBef>
            <a:spcAft>
              <a:spcPct val="35000"/>
            </a:spcAft>
            <a:buNone/>
          </a:pPr>
          <a:r>
            <a:rPr lang="en-GB" sz="1900" kern="1200" dirty="0">
              <a:latin typeface="+mj-lt"/>
            </a:rPr>
            <a:t>School B mentor expectations</a:t>
          </a:r>
          <a:endParaRPr lang="en-US" sz="1900" kern="1200" dirty="0">
            <a:latin typeface="+mj-lt"/>
          </a:endParaRPr>
        </a:p>
      </dsp:txBody>
      <dsp:txXfrm>
        <a:off x="598641" y="1006502"/>
        <a:ext cx="7942905" cy="506120"/>
      </dsp:txXfrm>
    </dsp:sp>
    <dsp:sp modelId="{AF7548A3-66D4-45E0-BB49-B5C4C35D496C}">
      <dsp:nvSpPr>
        <dsp:cNvPr id="0" name=""/>
        <dsp:cNvSpPr/>
      </dsp:nvSpPr>
      <dsp:spPr>
        <a:xfrm>
          <a:off x="0" y="2121402"/>
          <a:ext cx="11425237"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15748B-71DD-4FFD-8BAE-3AEB714C5649}">
      <dsp:nvSpPr>
        <dsp:cNvPr id="0" name=""/>
        <dsp:cNvSpPr/>
      </dsp:nvSpPr>
      <dsp:spPr>
        <a:xfrm>
          <a:off x="536094" y="1840962"/>
          <a:ext cx="7997665"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293" tIns="0" rIns="302293" bIns="0" numCol="1" spcCol="1270" anchor="ctr" anchorCtr="0">
          <a:noAutofit/>
        </a:bodyPr>
        <a:lstStyle/>
        <a:p>
          <a:pPr marL="0" lvl="0" indent="0" algn="l" defTabSz="844550" rtl="0">
            <a:lnSpc>
              <a:spcPct val="90000"/>
            </a:lnSpc>
            <a:spcBef>
              <a:spcPct val="0"/>
            </a:spcBef>
            <a:spcAft>
              <a:spcPct val="35000"/>
            </a:spcAft>
            <a:buNone/>
          </a:pPr>
          <a:r>
            <a:rPr lang="en-GB" sz="1900" kern="1200" dirty="0">
              <a:latin typeface="+mj-lt"/>
            </a:rPr>
            <a:t>Starting from where they are</a:t>
          </a:r>
          <a:endParaRPr lang="en-US" sz="1900" kern="1200" dirty="0">
            <a:latin typeface="+mj-lt"/>
          </a:endParaRPr>
        </a:p>
      </dsp:txBody>
      <dsp:txXfrm>
        <a:off x="563474" y="1868342"/>
        <a:ext cx="7942905" cy="506120"/>
      </dsp:txXfrm>
    </dsp:sp>
    <dsp:sp modelId="{64737FFB-DDB3-4F4C-A2DC-282A6B81F8C0}">
      <dsp:nvSpPr>
        <dsp:cNvPr id="0" name=""/>
        <dsp:cNvSpPr/>
      </dsp:nvSpPr>
      <dsp:spPr>
        <a:xfrm>
          <a:off x="0" y="3676052"/>
          <a:ext cx="11425237"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6725" tIns="395732" rIns="886725" bIns="135128"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latin typeface="+mj-lt"/>
          </a:endParaRPr>
        </a:p>
      </dsp:txBody>
      <dsp:txXfrm>
        <a:off x="0" y="3676052"/>
        <a:ext cx="11425237" cy="478800"/>
      </dsp:txXfrm>
    </dsp:sp>
    <dsp:sp modelId="{58F963EC-7F73-48BF-9E1B-27CF20333252}">
      <dsp:nvSpPr>
        <dsp:cNvPr id="0" name=""/>
        <dsp:cNvSpPr/>
      </dsp:nvSpPr>
      <dsp:spPr>
        <a:xfrm>
          <a:off x="571261" y="2702802"/>
          <a:ext cx="7997665" cy="1253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293" tIns="0" rIns="302293" bIns="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mj-lt"/>
            </a:rPr>
            <a:t>Supporting Mathematics RPTs in the independent stage:</a:t>
          </a:r>
        </a:p>
        <a:p>
          <a:pPr marL="0" lvl="0" indent="0" algn="l" defTabSz="844550">
            <a:lnSpc>
              <a:spcPct val="90000"/>
            </a:lnSpc>
            <a:spcBef>
              <a:spcPct val="0"/>
            </a:spcBef>
            <a:spcAft>
              <a:spcPct val="35000"/>
            </a:spcAft>
            <a:buNone/>
          </a:pPr>
          <a:r>
            <a:rPr lang="en-US" sz="1900" kern="1200" dirty="0">
              <a:latin typeface="+mj-lt"/>
            </a:rPr>
            <a:t>* Developing </a:t>
          </a:r>
          <a:r>
            <a:rPr lang="en-US" sz="1900" kern="1200">
              <a:latin typeface="+mj-lt"/>
            </a:rPr>
            <a:t>curriculum knowledge</a:t>
          </a:r>
          <a:endParaRPr lang="en-US" sz="1900" kern="1200" dirty="0">
            <a:latin typeface="+mj-lt"/>
          </a:endParaRPr>
        </a:p>
        <a:p>
          <a:pPr marL="0" lvl="0" indent="0" algn="l" defTabSz="844550">
            <a:lnSpc>
              <a:spcPct val="90000"/>
            </a:lnSpc>
            <a:spcBef>
              <a:spcPct val="0"/>
            </a:spcBef>
            <a:spcAft>
              <a:spcPct val="35000"/>
            </a:spcAft>
            <a:buNone/>
          </a:pPr>
          <a:r>
            <a:rPr lang="en-US" sz="1900" kern="1200" dirty="0">
              <a:latin typeface="+mj-lt"/>
            </a:rPr>
            <a:t>* Target setting </a:t>
          </a:r>
        </a:p>
      </dsp:txBody>
      <dsp:txXfrm>
        <a:off x="632461" y="2764002"/>
        <a:ext cx="7875265" cy="1131290"/>
      </dsp:txXfrm>
    </dsp:sp>
    <dsp:sp modelId="{0C7A9726-1B8D-4797-B4DF-C202DA71B238}">
      <dsp:nvSpPr>
        <dsp:cNvPr id="0" name=""/>
        <dsp:cNvSpPr/>
      </dsp:nvSpPr>
      <dsp:spPr>
        <a:xfrm>
          <a:off x="0" y="4537892"/>
          <a:ext cx="11425237"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55EEA7-096E-476D-B3B2-B08FCB86BEF1}">
      <dsp:nvSpPr>
        <dsp:cNvPr id="0" name=""/>
        <dsp:cNvSpPr/>
      </dsp:nvSpPr>
      <dsp:spPr>
        <a:xfrm>
          <a:off x="571261" y="4257452"/>
          <a:ext cx="7997665"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293" tIns="0" rIns="302293" bIns="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mj-lt"/>
            </a:rPr>
            <a:t>Questions/AOB </a:t>
          </a:r>
        </a:p>
      </dsp:txBody>
      <dsp:txXfrm>
        <a:off x="598641" y="4284832"/>
        <a:ext cx="7942905"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0T15:38:36.8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505 601,'279'-84,"-71"20,64-9,191-56,-271 61,-53 18,41-19,-134 49,-32 13,1 0,0 1,1 0,0 1,0 1,29-4,-43 8,-1 0,0-1,1 1,-1 0,0 0,0 0,1 0,-1 0,0 1,0-1,1 0,-1 1,0-1,0 0,1 1,-1 0,0-1,0 1,0 0,0-1,0 1,0 0,0 0,0 0,0 0,-1 0,1 0,0 0,0 2,-1-2,1 1,-2 0,1 0,0-1,0 1,-1 0,1 0,-1-1,1 1,-1 0,0-1,1 1,-1 0,0-1,0 1,0-1,0 0,-1 1,1-1,-2 2,-74 71,-4-3,-117 78,90-78,-152 71,-130 32,309-141,5-4,1 4,-77 47,-77 77,12-7,213-148,-1 1,1 0,0 0,0 1,-3 3,6-6,1-1,0 1,-1-1,1 1,0-1,-1 1,1-1,0 1,-1-1,1 1,0-1,0 1,0 0,-1-1,1 1,0-1,0 1,0 0,0-1,0 1,0 0,0-1,1 1,-1-1,0 1,0 0,0-1,1 1,-1-1,0 1,0-1,1 1,-1-1,1 1,-1-1,0 1,1-1,-1 1,1-1,-1 0,1 1,-1-1,1 0,-1 1,1-1,0 0,-1 0,1 0,-1 1,1-1,0 0,11 3,0 0,1-1,-1 0,0-1,0-1,1 0,23-3,12-2,0-3,77-23,91-42,249-113,-151 57,-236 98,190-70,-193 76,122-23,-7 22,-152 22,-27 4,-11 3,-18 8,17-10,-193 108,-120 71,-518 349,74 27,630-458,-71 56,152-117,-1-3,-67 37,99-60,19-9,12-4,16-6,-1-1,35-15,195-83,254-99,-212 92,743-298,-564 164,-275 133,-199 111,-1 1,0-1,0 1,1 0,-1 1,1-1,0 1,13-2,-20 4,0 0,0 0,1 0,-1 0,0 0,0 0,0 0,0 0,0 0,0 0,1 0,-1 0,0 0,0 0,0 0,0 0,0 0,1 0,-1 0,0 0,0 0,0 0,0 0,0 0,0 0,0 1,1-1,-1 0,0 0,0 0,0 0,0 0,0 0,0 0,0 1,0-1,0 0,0 0,0 0,0 0,0 0,0 0,0 1,0-1,0 0,0 0,0 0,0 0,0 0,0 1,-5 8,-14 11,19-20,-136 118,31-28,-40 36,-100 93,33-12,98-99,-132 136,245-243,0 0,0-1,0 1,0 0,1 0,-1 0,0 0,0 0,1 0,-1 0,1 0,-1 0,1 0,-1 0,1 0,-1 0,1 0,0 0,0 0,0 0,0 2,0-2,0 0,1 0,-1-1,1 1,-1 0,1 0,0-1,-1 1,1-1,0 1,-1 0,1-1,0 1,0-1,-1 0,1 1,0-1,0 0,0 1,1-1,8 2,-1 0,1-1,17-1,-26 0,59-1,-32 0,0 1,0 1,43 7,-43-3,0-1,30 1,-38-5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0T15:38:41.7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1123 0,'-41'17,"2"2,0 1,-69 49,37-23,-21 13,-120 71,144-92,-89 35,131-61,0 2,0 1,-31 24,-18 11,60-41,2-1,-1 0,-17 15,30-22,0-1,0 1,0 0,0-1,1 1,-1 0,0 0,0 0,1-1,-1 1,1 0,-1 0,1 0,-1 0,1 0,-1 0,1 0,0 0,0 0,0 1,-1-1,1 0,0 0,0 2,1-2,0 0,-1 0,1 0,0 0,0 0,0-1,0 1,-1 0,1 0,0 0,0-1,1 1,-1-1,0 1,0-1,0 1,2 0,7 1,-1 0,1 0,-1-1,13 0,25 0,-19-2,1 1,0 2,0 1,-1 1,0 1,30 10,15 4,-60-13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15:39:13.850"/>
    </inkml:context>
    <inkml:brush xml:id="br0">
      <inkml:brushProperty name="width" value="0.035" units="cm"/>
      <inkml:brushProperty name="height" value="0.035" units="cm"/>
      <inkml:brushProperty name="color" value="#E71224"/>
    </inkml:brush>
  </inkml:definitions>
  <inkml:trace contextRef="#ctx0" brushRef="#br0">1992 232 24575,'-42'1'0,"15"0"0,1-1 0,0-1 0,-1-1 0,1-2 0,-37-8 0,-29-13 0,-20-7 0,46 15 0,45 12 0,-30-10 0,32 8 0,-1 1 0,1 1 0,-1 1 0,0 1 0,-22-1 0,-104 5 0,62 1 0,1-4 0,-87 4 0,153 1 0,1 1 0,-1 1 0,1 0 0,-1 1 0,1 0 0,1 2 0,-22 13 0,21-12 0,1-1 0,-1 0 0,0-1 0,-1-1 0,0 0 0,0-1 0,-18 2 0,1-3 0,-1 2 0,-64 18 0,86-19 0,0 0 0,0 0 0,1 1 0,-1 1 0,1 0 0,1 0 0,-1 1 0,1 1 0,1 0 0,-12 13 0,-4 5 0,18-20 0,1 1 0,0-1 0,1 1 0,0 0 0,-8 14 0,-12 28 0,-31 65 0,53-103 0,-1 0 0,2 1 0,0-1 0,0 1 0,0 21 0,2-24 0,1-1 0,0 0 0,0 0 0,1 1 0,1-1 0,-1 0 0,2 0 0,4 14 0,-5-18 0,1 0 0,-1 0 0,1 0 0,0 0 0,1-1 0,-1 0 0,1 1 0,-1-1 0,1-1 0,1 1 0,-1-1 0,0 1 0,1-1 0,0 0 0,-1-1 0,1 1 0,0-1 0,1 0 0,-1 0 0,7 1 0,6 0 0,1-1 0,0-1 0,-1 0 0,33-4 0,-33 1 0,0 1 0,1 1 0,-1 0 0,28 6 0,-39-4 0,1 0 0,-1 1 0,0 1 0,8 4 0,-9-5 0,0 1 0,1-1 0,-1-1 0,1 1 0,-1-1 0,10 2 0,28 0 0,1-2 0,55-4 0,-14-1 0,561 4 0,-626-3 0,0-1 0,1 0 0,36-12 0,-42 10 0,81-32 0,-85 32 0,0-1 0,15-8 0,14-7 0,-36 19 0,0-1 0,1 0 0,-1 0 0,-1-1 0,1 1 0,0-1 0,-1 0 0,0 0 0,6-7 0,2-5 0,14-25 0,0 0 0,-14 24 0,-2 0 0,1-1 0,-2 0 0,-1-1 0,0 0 0,-1-1 0,-1 1 0,-1-1 0,-1 0 0,0-1 0,-2 1 0,0-1 0,-1 1 0,-4-40 0,2 56 0,0-1 0,0 1 0,-1-1 0,0 1 0,1-1 0,-1 1 0,-1 0 0,1 0 0,-1 0 0,1 0 0,-1 0 0,-7-6 0,-3-3 0,-31-22 0,15 13 0,-8-10 0,18 15 0,0 1 0,0 1 0,-24-13 0,-68-38 0,106 63-170,0 1-1,0-1 0,-1 1 1,1 1-1,-1-1 0,0 1 1,-7-2-1,-5 1-6655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3BD15-9687-48E2-9A02-8D29112A5D5A}" type="datetimeFigureOut">
              <a:rPr lang="en-GB" smtClean="0"/>
              <a:t>11/03/2025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64B4B-FB8A-4EDA-B644-12C18EB73824}" type="slidenum">
              <a:rPr lang="en-GB" smtClean="0"/>
              <a:t>‹#›</a:t>
            </a:fld>
            <a:endParaRPr lang="en-GB"/>
          </a:p>
        </p:txBody>
      </p:sp>
    </p:spTree>
    <p:extLst>
      <p:ext uri="{BB962C8B-B14F-4D97-AF65-F5344CB8AC3E}">
        <p14:creationId xmlns:p14="http://schemas.microsoft.com/office/powerpoint/2010/main" val="2724941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a:t>
            </a:fld>
            <a:endParaRPr lang="en-GB" altLang="en-US" dirty="0"/>
          </a:p>
        </p:txBody>
      </p:sp>
    </p:spTree>
    <p:extLst>
      <p:ext uri="{BB962C8B-B14F-4D97-AF65-F5344CB8AC3E}">
        <p14:creationId xmlns:p14="http://schemas.microsoft.com/office/powerpoint/2010/main" val="1541734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WordVisi_MSFontService"/>
            </a:endParaRP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14</a:t>
            </a:fld>
            <a:endParaRPr lang="en-GB" altLang="en-US" dirty="0"/>
          </a:p>
        </p:txBody>
      </p:sp>
    </p:spTree>
    <p:extLst>
      <p:ext uri="{BB962C8B-B14F-4D97-AF65-F5344CB8AC3E}">
        <p14:creationId xmlns:p14="http://schemas.microsoft.com/office/powerpoint/2010/main" val="1323744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6BF62-4EA6-8827-EB57-36D160CA9B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4AE4B-EC7A-5DD3-34E2-5B6904786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2A20F-0835-ABA0-F3F5-CB40B7E5E876}"/>
              </a:ext>
            </a:extLst>
          </p:cNvPr>
          <p:cNvSpPr>
            <a:spLocks noGrp="1"/>
          </p:cNvSpPr>
          <p:nvPr>
            <p:ph type="body" idx="1"/>
          </p:nvPr>
        </p:nvSpPr>
        <p:spPr/>
        <p:txBody>
          <a:bodyPr/>
          <a:lstStyle/>
          <a:p>
            <a:endParaRPr lang="en-GB" dirty="0">
              <a:latin typeface="WordVisi_MSFontService"/>
            </a:endParaRPr>
          </a:p>
        </p:txBody>
      </p:sp>
      <p:sp>
        <p:nvSpPr>
          <p:cNvPr id="4" name="Slide Number Placeholder 3">
            <a:extLst>
              <a:ext uri="{FF2B5EF4-FFF2-40B4-BE49-F238E27FC236}">
                <a16:creationId xmlns:a16="http://schemas.microsoft.com/office/drawing/2014/main" id="{49B41F3F-6432-32CF-80F4-853A0A2B1970}"/>
              </a:ext>
            </a:extLst>
          </p:cNvPr>
          <p:cNvSpPr>
            <a:spLocks noGrp="1"/>
          </p:cNvSpPr>
          <p:nvPr>
            <p:ph type="sldNum" sz="quarter" idx="5"/>
          </p:nvPr>
        </p:nvSpPr>
        <p:spPr/>
        <p:txBody>
          <a:bodyPr/>
          <a:lstStyle/>
          <a:p>
            <a:fld id="{A3ADB805-8BF7-47B5-B5FB-292FECAF2630}" type="slidenum">
              <a:rPr lang="en-GB" altLang="en-US" smtClean="0"/>
              <a:pPr/>
              <a:t>15</a:t>
            </a:fld>
            <a:endParaRPr lang="en-GB" altLang="en-US" dirty="0"/>
          </a:p>
        </p:txBody>
      </p:sp>
    </p:spTree>
    <p:extLst>
      <p:ext uri="{BB962C8B-B14F-4D97-AF65-F5344CB8AC3E}">
        <p14:creationId xmlns:p14="http://schemas.microsoft.com/office/powerpoint/2010/main" val="1520971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1168E-73CF-F4C7-6144-8A4C61A7F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ADE54-32E4-A1FD-DBD3-853530CAA8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15146-7313-F7FF-44EC-D6A4E7E956CB}"/>
              </a:ext>
            </a:extLst>
          </p:cNvPr>
          <p:cNvSpPr>
            <a:spLocks noGrp="1"/>
          </p:cNvSpPr>
          <p:nvPr>
            <p:ph type="body" idx="1"/>
          </p:nvPr>
        </p:nvSpPr>
        <p:spPr/>
        <p:txBody>
          <a:bodyPr/>
          <a:lstStyle/>
          <a:p>
            <a:endParaRPr lang="en-GB" dirty="0">
              <a:latin typeface="WordVisi_MSFontService"/>
            </a:endParaRPr>
          </a:p>
        </p:txBody>
      </p:sp>
      <p:sp>
        <p:nvSpPr>
          <p:cNvPr id="4" name="Slide Number Placeholder 3">
            <a:extLst>
              <a:ext uri="{FF2B5EF4-FFF2-40B4-BE49-F238E27FC236}">
                <a16:creationId xmlns:a16="http://schemas.microsoft.com/office/drawing/2014/main" id="{23767B18-EAC8-5F93-3276-E3BB773A501A}"/>
              </a:ext>
            </a:extLst>
          </p:cNvPr>
          <p:cNvSpPr>
            <a:spLocks noGrp="1"/>
          </p:cNvSpPr>
          <p:nvPr>
            <p:ph type="sldNum" sz="quarter" idx="5"/>
          </p:nvPr>
        </p:nvSpPr>
        <p:spPr/>
        <p:txBody>
          <a:bodyPr/>
          <a:lstStyle/>
          <a:p>
            <a:fld id="{A3ADB805-8BF7-47B5-B5FB-292FECAF2630}" type="slidenum">
              <a:rPr lang="en-GB" altLang="en-US" smtClean="0"/>
              <a:pPr/>
              <a:t>16</a:t>
            </a:fld>
            <a:endParaRPr lang="en-GB" altLang="en-US" dirty="0"/>
          </a:p>
        </p:txBody>
      </p:sp>
    </p:spTree>
    <p:extLst>
      <p:ext uri="{BB962C8B-B14F-4D97-AF65-F5344CB8AC3E}">
        <p14:creationId xmlns:p14="http://schemas.microsoft.com/office/powerpoint/2010/main" val="1765946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74394-E14D-EFCB-C1EA-7CC702927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5CA65-E422-FDE4-214E-602B2A8BA3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1573B-94BA-0669-5AC7-B8FA889E577B}"/>
              </a:ext>
            </a:extLst>
          </p:cNvPr>
          <p:cNvSpPr>
            <a:spLocks noGrp="1"/>
          </p:cNvSpPr>
          <p:nvPr>
            <p:ph type="body" idx="1"/>
          </p:nvPr>
        </p:nvSpPr>
        <p:spPr/>
        <p:txBody>
          <a:bodyPr/>
          <a:lstStyle/>
          <a:p>
            <a:endParaRPr lang="en-GB" dirty="0">
              <a:latin typeface="WordVisi_MSFontService"/>
            </a:endParaRPr>
          </a:p>
        </p:txBody>
      </p:sp>
      <p:sp>
        <p:nvSpPr>
          <p:cNvPr id="4" name="Slide Number Placeholder 3">
            <a:extLst>
              <a:ext uri="{FF2B5EF4-FFF2-40B4-BE49-F238E27FC236}">
                <a16:creationId xmlns:a16="http://schemas.microsoft.com/office/drawing/2014/main" id="{B7DEFCC0-733C-E66A-1C3E-66246C5FEF99}"/>
              </a:ext>
            </a:extLst>
          </p:cNvPr>
          <p:cNvSpPr>
            <a:spLocks noGrp="1"/>
          </p:cNvSpPr>
          <p:nvPr>
            <p:ph type="sldNum" sz="quarter" idx="5"/>
          </p:nvPr>
        </p:nvSpPr>
        <p:spPr/>
        <p:txBody>
          <a:bodyPr/>
          <a:lstStyle/>
          <a:p>
            <a:fld id="{A3ADB805-8BF7-47B5-B5FB-292FECAF2630}" type="slidenum">
              <a:rPr lang="en-GB" altLang="en-US" smtClean="0"/>
              <a:pPr/>
              <a:t>17</a:t>
            </a:fld>
            <a:endParaRPr lang="en-GB" altLang="en-US" dirty="0"/>
          </a:p>
        </p:txBody>
      </p:sp>
    </p:spTree>
    <p:extLst>
      <p:ext uri="{BB962C8B-B14F-4D97-AF65-F5344CB8AC3E}">
        <p14:creationId xmlns:p14="http://schemas.microsoft.com/office/powerpoint/2010/main" val="3801402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93DEF-B5A4-B791-4E6A-3C89C8BD4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4C37C-9DA3-348F-077A-55311590EF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EA225-4FC8-828E-0959-A172BD6A71D0}"/>
              </a:ext>
            </a:extLst>
          </p:cNvPr>
          <p:cNvSpPr>
            <a:spLocks noGrp="1"/>
          </p:cNvSpPr>
          <p:nvPr>
            <p:ph type="body" idx="1"/>
          </p:nvPr>
        </p:nvSpPr>
        <p:spPr/>
        <p:txBody>
          <a:bodyPr/>
          <a:lstStyle/>
          <a:p>
            <a:endParaRPr lang="en-GB" dirty="0">
              <a:latin typeface="WordVisi_MSFontService"/>
            </a:endParaRPr>
          </a:p>
        </p:txBody>
      </p:sp>
      <p:sp>
        <p:nvSpPr>
          <p:cNvPr id="4" name="Slide Number Placeholder 3">
            <a:extLst>
              <a:ext uri="{FF2B5EF4-FFF2-40B4-BE49-F238E27FC236}">
                <a16:creationId xmlns:a16="http://schemas.microsoft.com/office/drawing/2014/main" id="{65E4C5B5-C0A5-1697-21C1-1F2515E4D4B4}"/>
              </a:ext>
            </a:extLst>
          </p:cNvPr>
          <p:cNvSpPr>
            <a:spLocks noGrp="1"/>
          </p:cNvSpPr>
          <p:nvPr>
            <p:ph type="sldNum" sz="quarter" idx="5"/>
          </p:nvPr>
        </p:nvSpPr>
        <p:spPr/>
        <p:txBody>
          <a:bodyPr/>
          <a:lstStyle/>
          <a:p>
            <a:fld id="{A3ADB805-8BF7-47B5-B5FB-292FECAF2630}" type="slidenum">
              <a:rPr lang="en-GB" altLang="en-US" smtClean="0"/>
              <a:pPr/>
              <a:t>18</a:t>
            </a:fld>
            <a:endParaRPr lang="en-GB" altLang="en-US" dirty="0"/>
          </a:p>
        </p:txBody>
      </p:sp>
    </p:spTree>
    <p:extLst>
      <p:ext uri="{BB962C8B-B14F-4D97-AF65-F5344CB8AC3E}">
        <p14:creationId xmlns:p14="http://schemas.microsoft.com/office/powerpoint/2010/main" val="3490522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20</a:t>
            </a:fld>
            <a:endParaRPr lang="en-GB" altLang="en-US" dirty="0"/>
          </a:p>
        </p:txBody>
      </p:sp>
    </p:spTree>
    <p:extLst>
      <p:ext uri="{BB962C8B-B14F-4D97-AF65-F5344CB8AC3E}">
        <p14:creationId xmlns:p14="http://schemas.microsoft.com/office/powerpoint/2010/main" val="4077124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a:t>
            </a:r>
          </a:p>
          <a:p>
            <a:endParaRPr lang="en-GB" dirty="0"/>
          </a:p>
          <a:p>
            <a:r>
              <a:rPr lang="en-GB" dirty="0"/>
              <a:t>https://sitesb.reading.ac.uk/ioe-mentoring/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22</a:t>
            </a:fld>
            <a:endParaRPr lang="en-GB" altLang="en-US"/>
          </a:p>
        </p:txBody>
      </p:sp>
    </p:spTree>
    <p:extLst>
      <p:ext uri="{BB962C8B-B14F-4D97-AF65-F5344CB8AC3E}">
        <p14:creationId xmlns:p14="http://schemas.microsoft.com/office/powerpoint/2010/main" val="2742140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Completion of this training, including the mentor reflection, will result in </a:t>
            </a:r>
            <a:r>
              <a:rPr lang="en-GB" dirty="0" err="1"/>
              <a:t>UoR</a:t>
            </a:r>
            <a:r>
              <a:rPr lang="en-GB" dirty="0"/>
              <a:t> mentor certification. </a:t>
            </a:r>
            <a:r>
              <a:rPr kumimoji="0" lang="en-GB" altLang="en-US" sz="1200" b="0" i="0" u="none" strike="noStrike" cap="none" normalizeH="0" baseline="0" dirty="0">
                <a:ln>
                  <a:noFill/>
                </a:ln>
                <a:solidFill>
                  <a:schemeClr val="tx1"/>
                </a:solidFill>
                <a:effectLst/>
                <a:latin typeface="Aptos" panose="020B0004020202020204" pitchFamily="34" charset="0"/>
                <a:cs typeface="Segoe UI" panose="020B0502040204020203" pitchFamily="34" charset="0"/>
              </a:rPr>
              <a:t>Module 4 ‘Supporting Independence &amp; Specialism’ has started.  As you can see the mentor modules are aligned to the RPTs’ developmental stages.  </a:t>
            </a:r>
            <a:endParaRPr kumimoji="0" lang="en-GB" altLang="en-US" sz="900" b="0" i="0" u="none" strike="noStrike" cap="none" normalizeH="0" baseline="0" dirty="0">
              <a:ln>
                <a:noFill/>
              </a:ln>
              <a:solidFill>
                <a:schemeClr val="tx1"/>
              </a:solidFill>
              <a:effectLst/>
            </a:endParaRPr>
          </a:p>
          <a:p>
            <a:endParaRPr lang="en-GB" dirty="0"/>
          </a:p>
          <a:p>
            <a:r>
              <a:rPr lang="en-GB" dirty="0"/>
              <a:t>Any questions at this point about mentor training?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23</a:t>
            </a:fld>
            <a:endParaRPr lang="en-GB" altLang="en-US" dirty="0"/>
          </a:p>
        </p:txBody>
      </p:sp>
    </p:spTree>
    <p:extLst>
      <p:ext uri="{BB962C8B-B14F-4D97-AF65-F5344CB8AC3E}">
        <p14:creationId xmlns:p14="http://schemas.microsoft.com/office/powerpoint/2010/main" val="3025777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9BB02-7FA5-A10E-1525-6B6805D0ED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95CE47-626E-F828-DB51-3639A9C80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FA6C39-F704-9B23-119B-3AF957B8637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96F94E1-2233-A5DC-775A-D2AF3DA1E31B}"/>
              </a:ext>
            </a:extLst>
          </p:cNvPr>
          <p:cNvSpPr>
            <a:spLocks noGrp="1"/>
          </p:cNvSpPr>
          <p:nvPr>
            <p:ph type="sldNum" sz="quarter" idx="5"/>
          </p:nvPr>
        </p:nvSpPr>
        <p:spPr/>
        <p:txBody>
          <a:bodyPr/>
          <a:lstStyle/>
          <a:p>
            <a:fld id="{A3ADB805-8BF7-47B5-B5FB-292FECAF2630}" type="slidenum">
              <a:rPr lang="en-GB" altLang="en-US" smtClean="0"/>
              <a:pPr/>
              <a:t>25</a:t>
            </a:fld>
            <a:endParaRPr lang="en-GB" altLang="en-US" dirty="0"/>
          </a:p>
        </p:txBody>
      </p:sp>
    </p:spTree>
    <p:extLst>
      <p:ext uri="{BB962C8B-B14F-4D97-AF65-F5344CB8AC3E}">
        <p14:creationId xmlns:p14="http://schemas.microsoft.com/office/powerpoint/2010/main" val="3420191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26</a:t>
            </a:fld>
            <a:endParaRPr lang="en-GB" altLang="en-US" dirty="0"/>
          </a:p>
        </p:txBody>
      </p:sp>
    </p:spTree>
    <p:extLst>
      <p:ext uri="{BB962C8B-B14F-4D97-AF65-F5344CB8AC3E}">
        <p14:creationId xmlns:p14="http://schemas.microsoft.com/office/powerpoint/2010/main" val="387459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Any questions regarding completing R2? </a:t>
            </a:r>
          </a:p>
          <a:p>
            <a:r>
              <a:rPr lang="en-US" dirty="0">
                <a:latin typeface="Calibri"/>
                <a:cs typeface="Calibri"/>
              </a:rPr>
              <a:t>Reminder that it is on the same Excel spreadsheet.  Should be a copy in the RPTs' </a:t>
            </a:r>
            <a:r>
              <a:rPr lang="en-US" dirty="0" err="1">
                <a:latin typeface="Calibri"/>
                <a:cs typeface="Calibri"/>
              </a:rPr>
              <a:t>ePortfolio</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4</a:t>
            </a:fld>
            <a:endParaRPr lang="en-GB" altLang="en-US" dirty="0"/>
          </a:p>
        </p:txBody>
      </p:sp>
    </p:spTree>
    <p:extLst>
      <p:ext uri="{BB962C8B-B14F-4D97-AF65-F5344CB8AC3E}">
        <p14:creationId xmlns:p14="http://schemas.microsoft.com/office/powerpoint/2010/main" val="1858920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0F965-BF42-0036-8C37-400A481147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9F1DE-0F25-D0E8-B733-1E2AB6F43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933A0C-4801-9B2B-0DF8-8EA5D816D7F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7563E04-CCB4-DBD9-0E4D-6448CFE43FE3}"/>
              </a:ext>
            </a:extLst>
          </p:cNvPr>
          <p:cNvSpPr>
            <a:spLocks noGrp="1"/>
          </p:cNvSpPr>
          <p:nvPr>
            <p:ph type="sldNum" sz="quarter" idx="5"/>
          </p:nvPr>
        </p:nvSpPr>
        <p:spPr/>
        <p:txBody>
          <a:bodyPr/>
          <a:lstStyle/>
          <a:p>
            <a:fld id="{A3ADB805-8BF7-47B5-B5FB-292FECAF2630}" type="slidenum">
              <a:rPr lang="en-GB" altLang="en-US" smtClean="0"/>
              <a:pPr/>
              <a:t>27</a:t>
            </a:fld>
            <a:endParaRPr lang="en-GB" altLang="en-US" dirty="0"/>
          </a:p>
        </p:txBody>
      </p:sp>
    </p:spTree>
    <p:extLst>
      <p:ext uri="{BB962C8B-B14F-4D97-AF65-F5344CB8AC3E}">
        <p14:creationId xmlns:p14="http://schemas.microsoft.com/office/powerpoint/2010/main" val="385288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9D543-2514-11B2-F9BA-9EDDA6E3F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48044-CD14-3D17-9974-0E12AD28AB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3D9985-66C5-0F65-08AE-1D6A4FABB3C2}"/>
              </a:ext>
            </a:extLst>
          </p:cNvPr>
          <p:cNvSpPr>
            <a:spLocks noGrp="1"/>
          </p:cNvSpPr>
          <p:nvPr>
            <p:ph type="body" idx="1"/>
          </p:nvPr>
        </p:nvSpPr>
        <p:spPr/>
        <p:txBody>
          <a:bodyPr/>
          <a:lstStyle/>
          <a:p>
            <a:endParaRPr lang="en-US" i="1" dirty="0">
              <a:latin typeface="Calibri"/>
              <a:cs typeface="Calibri"/>
            </a:endParaRPr>
          </a:p>
        </p:txBody>
      </p:sp>
      <p:sp>
        <p:nvSpPr>
          <p:cNvPr id="4" name="Slide Number Placeholder 3">
            <a:extLst>
              <a:ext uri="{FF2B5EF4-FFF2-40B4-BE49-F238E27FC236}">
                <a16:creationId xmlns:a16="http://schemas.microsoft.com/office/drawing/2014/main" id="{9D935324-981E-836F-8A35-A88094B81D2F}"/>
              </a:ext>
            </a:extLst>
          </p:cNvPr>
          <p:cNvSpPr>
            <a:spLocks noGrp="1"/>
          </p:cNvSpPr>
          <p:nvPr>
            <p:ph type="sldNum" sz="quarter" idx="5"/>
          </p:nvPr>
        </p:nvSpPr>
        <p:spPr/>
        <p:txBody>
          <a:bodyPr/>
          <a:lstStyle/>
          <a:p>
            <a:fld id="{A3ADB805-8BF7-47B5-B5FB-292FECAF2630}" type="slidenum">
              <a:rPr lang="en-GB" altLang="en-US" smtClean="0"/>
              <a:pPr/>
              <a:t>29</a:t>
            </a:fld>
            <a:endParaRPr lang="en-GB" altLang="en-US" dirty="0"/>
          </a:p>
        </p:txBody>
      </p:sp>
    </p:spTree>
    <p:extLst>
      <p:ext uri="{BB962C8B-B14F-4D97-AF65-F5344CB8AC3E}">
        <p14:creationId xmlns:p14="http://schemas.microsoft.com/office/powerpoint/2010/main" val="2046650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56581-B38D-E5EA-E647-ABC4F6291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191D7-FDD8-0906-F680-B3CC2E5FE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BE2F46-4488-FBE2-EF6D-420A0CCB65FF}"/>
              </a:ext>
            </a:extLst>
          </p:cNvPr>
          <p:cNvSpPr>
            <a:spLocks noGrp="1"/>
          </p:cNvSpPr>
          <p:nvPr>
            <p:ph type="body" idx="1"/>
          </p:nvPr>
        </p:nvSpPr>
        <p:spPr/>
        <p:txBody>
          <a:bodyPr/>
          <a:lstStyle/>
          <a:p>
            <a:endParaRPr lang="en-US" i="1" dirty="0">
              <a:latin typeface="Calibri"/>
              <a:cs typeface="Calibri"/>
            </a:endParaRPr>
          </a:p>
        </p:txBody>
      </p:sp>
      <p:sp>
        <p:nvSpPr>
          <p:cNvPr id="4" name="Slide Number Placeholder 3">
            <a:extLst>
              <a:ext uri="{FF2B5EF4-FFF2-40B4-BE49-F238E27FC236}">
                <a16:creationId xmlns:a16="http://schemas.microsoft.com/office/drawing/2014/main" id="{FB5D1A93-0B20-29C7-07FB-D420F36426C0}"/>
              </a:ext>
            </a:extLst>
          </p:cNvPr>
          <p:cNvSpPr>
            <a:spLocks noGrp="1"/>
          </p:cNvSpPr>
          <p:nvPr>
            <p:ph type="sldNum" sz="quarter" idx="5"/>
          </p:nvPr>
        </p:nvSpPr>
        <p:spPr/>
        <p:txBody>
          <a:bodyPr/>
          <a:lstStyle/>
          <a:p>
            <a:fld id="{A3ADB805-8BF7-47B5-B5FB-292FECAF2630}" type="slidenum">
              <a:rPr lang="en-GB" altLang="en-US" smtClean="0"/>
              <a:pPr/>
              <a:t>30</a:t>
            </a:fld>
            <a:endParaRPr lang="en-GB" altLang="en-US" dirty="0"/>
          </a:p>
        </p:txBody>
      </p:sp>
    </p:spTree>
    <p:extLst>
      <p:ext uri="{BB962C8B-B14F-4D97-AF65-F5344CB8AC3E}">
        <p14:creationId xmlns:p14="http://schemas.microsoft.com/office/powerpoint/2010/main" val="3622818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A7FFF-5E75-0213-B638-196A8649FC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C6B11-1BB2-ADAA-C889-8D643CD2FB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0BA03-2AAD-ECA1-1778-B854403D7F73}"/>
              </a:ext>
            </a:extLst>
          </p:cNvPr>
          <p:cNvSpPr>
            <a:spLocks noGrp="1"/>
          </p:cNvSpPr>
          <p:nvPr>
            <p:ph type="body" idx="1"/>
          </p:nvPr>
        </p:nvSpPr>
        <p:spPr/>
        <p:txBody>
          <a:bodyPr/>
          <a:lstStyle/>
          <a:p>
            <a:endParaRPr lang="en-US" i="1" dirty="0">
              <a:latin typeface="Calibri"/>
              <a:cs typeface="Calibri"/>
            </a:endParaRPr>
          </a:p>
        </p:txBody>
      </p:sp>
      <p:sp>
        <p:nvSpPr>
          <p:cNvPr id="4" name="Slide Number Placeholder 3">
            <a:extLst>
              <a:ext uri="{FF2B5EF4-FFF2-40B4-BE49-F238E27FC236}">
                <a16:creationId xmlns:a16="http://schemas.microsoft.com/office/drawing/2014/main" id="{52C295FD-692B-F0DA-1F01-6FBBC2908A9C}"/>
              </a:ext>
            </a:extLst>
          </p:cNvPr>
          <p:cNvSpPr>
            <a:spLocks noGrp="1"/>
          </p:cNvSpPr>
          <p:nvPr>
            <p:ph type="sldNum" sz="quarter" idx="5"/>
          </p:nvPr>
        </p:nvSpPr>
        <p:spPr/>
        <p:txBody>
          <a:bodyPr/>
          <a:lstStyle/>
          <a:p>
            <a:fld id="{A3ADB805-8BF7-47B5-B5FB-292FECAF2630}" type="slidenum">
              <a:rPr lang="en-GB" altLang="en-US" smtClean="0"/>
              <a:pPr/>
              <a:t>31</a:t>
            </a:fld>
            <a:endParaRPr lang="en-GB" altLang="en-US" dirty="0"/>
          </a:p>
        </p:txBody>
      </p:sp>
    </p:spTree>
    <p:extLst>
      <p:ext uri="{BB962C8B-B14F-4D97-AF65-F5344CB8AC3E}">
        <p14:creationId xmlns:p14="http://schemas.microsoft.com/office/powerpoint/2010/main" val="831020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B84EE-33E4-4F41-A96F-D81D3B71F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2E58B-7793-7D75-0E41-282FBC5ACE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35A414-7609-5E3E-6BFC-2E001403B387}"/>
              </a:ext>
            </a:extLst>
          </p:cNvPr>
          <p:cNvSpPr>
            <a:spLocks noGrp="1"/>
          </p:cNvSpPr>
          <p:nvPr>
            <p:ph type="body" idx="1"/>
          </p:nvPr>
        </p:nvSpPr>
        <p:spPr/>
        <p:txBody>
          <a:bodyPr/>
          <a:lstStyle/>
          <a:p>
            <a:endParaRPr lang="en-US" i="1" dirty="0">
              <a:latin typeface="Calibri"/>
              <a:cs typeface="Calibri"/>
            </a:endParaRPr>
          </a:p>
        </p:txBody>
      </p:sp>
      <p:sp>
        <p:nvSpPr>
          <p:cNvPr id="4" name="Slide Number Placeholder 3">
            <a:extLst>
              <a:ext uri="{FF2B5EF4-FFF2-40B4-BE49-F238E27FC236}">
                <a16:creationId xmlns:a16="http://schemas.microsoft.com/office/drawing/2014/main" id="{E37AD0FD-085D-DF00-3F9D-99FE3CF301C9}"/>
              </a:ext>
            </a:extLst>
          </p:cNvPr>
          <p:cNvSpPr>
            <a:spLocks noGrp="1"/>
          </p:cNvSpPr>
          <p:nvPr>
            <p:ph type="sldNum" sz="quarter" idx="5"/>
          </p:nvPr>
        </p:nvSpPr>
        <p:spPr/>
        <p:txBody>
          <a:bodyPr/>
          <a:lstStyle/>
          <a:p>
            <a:fld id="{A3ADB805-8BF7-47B5-B5FB-292FECAF2630}" type="slidenum">
              <a:rPr lang="en-GB" altLang="en-US" smtClean="0"/>
              <a:pPr/>
              <a:t>32</a:t>
            </a:fld>
            <a:endParaRPr lang="en-GB" altLang="en-US" dirty="0"/>
          </a:p>
        </p:txBody>
      </p:sp>
    </p:spTree>
    <p:extLst>
      <p:ext uri="{BB962C8B-B14F-4D97-AF65-F5344CB8AC3E}">
        <p14:creationId xmlns:p14="http://schemas.microsoft.com/office/powerpoint/2010/main" val="770728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64BCB-53BF-0046-2501-26E7E2A88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068F49-80FB-0F4B-8CAA-A973DF0391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2A7CC-5143-CF08-D561-FFAE63FE65F1}"/>
              </a:ext>
            </a:extLst>
          </p:cNvPr>
          <p:cNvSpPr>
            <a:spLocks noGrp="1"/>
          </p:cNvSpPr>
          <p:nvPr>
            <p:ph type="body" idx="1"/>
          </p:nvPr>
        </p:nvSpPr>
        <p:spPr/>
        <p:txBody>
          <a:bodyPr/>
          <a:lstStyle/>
          <a:p>
            <a:endParaRPr lang="en-US" i="1" dirty="0">
              <a:latin typeface="Calibri"/>
              <a:cs typeface="Calibri"/>
            </a:endParaRPr>
          </a:p>
        </p:txBody>
      </p:sp>
      <p:sp>
        <p:nvSpPr>
          <p:cNvPr id="4" name="Slide Number Placeholder 3">
            <a:extLst>
              <a:ext uri="{FF2B5EF4-FFF2-40B4-BE49-F238E27FC236}">
                <a16:creationId xmlns:a16="http://schemas.microsoft.com/office/drawing/2014/main" id="{FDB24E1E-8AFF-76A0-06F0-0918EB2C0180}"/>
              </a:ext>
            </a:extLst>
          </p:cNvPr>
          <p:cNvSpPr>
            <a:spLocks noGrp="1"/>
          </p:cNvSpPr>
          <p:nvPr>
            <p:ph type="sldNum" sz="quarter" idx="5"/>
          </p:nvPr>
        </p:nvSpPr>
        <p:spPr/>
        <p:txBody>
          <a:bodyPr/>
          <a:lstStyle/>
          <a:p>
            <a:fld id="{A3ADB805-8BF7-47B5-B5FB-292FECAF2630}" type="slidenum">
              <a:rPr lang="en-GB" altLang="en-US" smtClean="0"/>
              <a:pPr/>
              <a:t>33</a:t>
            </a:fld>
            <a:endParaRPr lang="en-GB" altLang="en-US" dirty="0"/>
          </a:p>
        </p:txBody>
      </p:sp>
    </p:spTree>
    <p:extLst>
      <p:ext uri="{BB962C8B-B14F-4D97-AF65-F5344CB8AC3E}">
        <p14:creationId xmlns:p14="http://schemas.microsoft.com/office/powerpoint/2010/main" val="1966866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DA3D6-3B1B-04E8-836A-9C3F4D2FE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2AAD5-9067-644A-46C0-4D73E42F75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8B3BF4-55EC-15E3-BA1D-78DDCED5A5AC}"/>
              </a:ext>
            </a:extLst>
          </p:cNvPr>
          <p:cNvSpPr>
            <a:spLocks noGrp="1"/>
          </p:cNvSpPr>
          <p:nvPr>
            <p:ph type="body" idx="1"/>
          </p:nvPr>
        </p:nvSpPr>
        <p:spPr/>
        <p:txBody>
          <a:bodyPr/>
          <a:lstStyle/>
          <a:p>
            <a:endParaRPr lang="en-US" i="1" dirty="0">
              <a:latin typeface="Calibri"/>
              <a:cs typeface="Calibri"/>
            </a:endParaRPr>
          </a:p>
        </p:txBody>
      </p:sp>
      <p:sp>
        <p:nvSpPr>
          <p:cNvPr id="4" name="Slide Number Placeholder 3">
            <a:extLst>
              <a:ext uri="{FF2B5EF4-FFF2-40B4-BE49-F238E27FC236}">
                <a16:creationId xmlns:a16="http://schemas.microsoft.com/office/drawing/2014/main" id="{F5071273-EBEC-174B-8B0C-29CF77027949}"/>
              </a:ext>
            </a:extLst>
          </p:cNvPr>
          <p:cNvSpPr>
            <a:spLocks noGrp="1"/>
          </p:cNvSpPr>
          <p:nvPr>
            <p:ph type="sldNum" sz="quarter" idx="5"/>
          </p:nvPr>
        </p:nvSpPr>
        <p:spPr/>
        <p:txBody>
          <a:bodyPr/>
          <a:lstStyle/>
          <a:p>
            <a:fld id="{A3ADB805-8BF7-47B5-B5FB-292FECAF2630}" type="slidenum">
              <a:rPr lang="en-GB" altLang="en-US" smtClean="0"/>
              <a:pPr/>
              <a:t>34</a:t>
            </a:fld>
            <a:endParaRPr lang="en-GB" altLang="en-US" dirty="0"/>
          </a:p>
        </p:txBody>
      </p:sp>
    </p:spTree>
    <p:extLst>
      <p:ext uri="{BB962C8B-B14F-4D97-AF65-F5344CB8AC3E}">
        <p14:creationId xmlns:p14="http://schemas.microsoft.com/office/powerpoint/2010/main" val="1496283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35</a:t>
            </a:fld>
            <a:endParaRPr lang="en-GB" altLang="en-US" dirty="0"/>
          </a:p>
        </p:txBody>
      </p:sp>
    </p:spTree>
    <p:extLst>
      <p:ext uri="{BB962C8B-B14F-4D97-AF65-F5344CB8AC3E}">
        <p14:creationId xmlns:p14="http://schemas.microsoft.com/office/powerpoint/2010/main" val="2491343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Calibri"/>
              <a:cs typeface="Calibri"/>
            </a:endParaRP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36</a:t>
            </a:fld>
            <a:endParaRPr lang="en-GB" altLang="en-US" dirty="0"/>
          </a:p>
        </p:txBody>
      </p:sp>
    </p:spTree>
    <p:extLst>
      <p:ext uri="{BB962C8B-B14F-4D97-AF65-F5344CB8AC3E}">
        <p14:creationId xmlns:p14="http://schemas.microsoft.com/office/powerpoint/2010/main" val="1509493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8DDC3-9AF6-A168-C69E-AD13629CA6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A6535-3D3E-327F-1E3F-BC3FE1F47E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D6DAA5-EA9C-0FD5-4E61-B87A1236E92C}"/>
              </a:ext>
            </a:extLst>
          </p:cNvPr>
          <p:cNvSpPr>
            <a:spLocks noGrp="1"/>
          </p:cNvSpPr>
          <p:nvPr>
            <p:ph type="body" idx="1"/>
          </p:nvPr>
        </p:nvSpPr>
        <p:spPr/>
        <p:txBody>
          <a:bodyPr/>
          <a:lstStyle/>
          <a:p>
            <a:endParaRPr lang="en-US" i="1" dirty="0">
              <a:latin typeface="Calibri"/>
              <a:cs typeface="Calibri"/>
            </a:endParaRPr>
          </a:p>
        </p:txBody>
      </p:sp>
      <p:sp>
        <p:nvSpPr>
          <p:cNvPr id="4" name="Slide Number Placeholder 3">
            <a:extLst>
              <a:ext uri="{FF2B5EF4-FFF2-40B4-BE49-F238E27FC236}">
                <a16:creationId xmlns:a16="http://schemas.microsoft.com/office/drawing/2014/main" id="{3FB70610-3C96-1D97-E0CF-3D9E20B55012}"/>
              </a:ext>
            </a:extLst>
          </p:cNvPr>
          <p:cNvSpPr>
            <a:spLocks noGrp="1"/>
          </p:cNvSpPr>
          <p:nvPr>
            <p:ph type="sldNum" sz="quarter" idx="5"/>
          </p:nvPr>
        </p:nvSpPr>
        <p:spPr/>
        <p:txBody>
          <a:bodyPr/>
          <a:lstStyle/>
          <a:p>
            <a:fld id="{A3ADB805-8BF7-47B5-B5FB-292FECAF2630}" type="slidenum">
              <a:rPr lang="en-GB" altLang="en-US" smtClean="0"/>
              <a:pPr/>
              <a:t>37</a:t>
            </a:fld>
            <a:endParaRPr lang="en-GB" altLang="en-US" dirty="0"/>
          </a:p>
        </p:txBody>
      </p:sp>
    </p:spTree>
    <p:extLst>
      <p:ext uri="{BB962C8B-B14F-4D97-AF65-F5344CB8AC3E}">
        <p14:creationId xmlns:p14="http://schemas.microsoft.com/office/powerpoint/2010/main" val="357028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any </a:t>
            </a:r>
            <a:r>
              <a:rPr lang="en-GB" dirty="0" err="1"/>
              <a:t>Sch</a:t>
            </a:r>
            <a:r>
              <a:rPr lang="en-GB" dirty="0"/>
              <a:t> A mentors how they managed the move up to 72% teaching timetable </a:t>
            </a:r>
          </a:p>
          <a:p>
            <a:r>
              <a:rPr lang="en-GB" dirty="0"/>
              <a:t>See Appendix 20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5</a:t>
            </a:fld>
            <a:endParaRPr lang="en-GB" altLang="en-US" dirty="0"/>
          </a:p>
        </p:txBody>
      </p:sp>
    </p:spTree>
    <p:extLst>
      <p:ext uri="{BB962C8B-B14F-4D97-AF65-F5344CB8AC3E}">
        <p14:creationId xmlns:p14="http://schemas.microsoft.com/office/powerpoint/2010/main" val="2901550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6B64B4B-FB8A-4EDA-B644-12C18EB73824}" type="slidenum">
              <a:rPr lang="en-GB" smtClean="0"/>
              <a:t>40</a:t>
            </a:fld>
            <a:endParaRPr lang="en-GB"/>
          </a:p>
        </p:txBody>
      </p:sp>
    </p:spTree>
    <p:extLst>
      <p:ext uri="{BB962C8B-B14F-4D97-AF65-F5344CB8AC3E}">
        <p14:creationId xmlns:p14="http://schemas.microsoft.com/office/powerpoint/2010/main" val="357846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7F7CF-1A12-8255-EF37-B6B6A18E8C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639C1-332D-4CEB-5D50-1FB5DD195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54FE8-741B-9854-2682-0DEE0E7E3497}"/>
              </a:ext>
            </a:extLst>
          </p:cNvPr>
          <p:cNvSpPr>
            <a:spLocks noGrp="1"/>
          </p:cNvSpPr>
          <p:nvPr>
            <p:ph type="body" idx="1"/>
          </p:nvPr>
        </p:nvSpPr>
        <p:spPr/>
        <p:txBody>
          <a:bodyPr/>
          <a:lstStyle/>
          <a:p>
            <a:r>
              <a:rPr lang="en-GB" dirty="0"/>
              <a:t>Ask any </a:t>
            </a:r>
            <a:r>
              <a:rPr lang="en-GB" dirty="0" err="1"/>
              <a:t>Sch</a:t>
            </a:r>
            <a:r>
              <a:rPr lang="en-GB" dirty="0"/>
              <a:t> A mentors how they managed the move up to 72% teaching timetable </a:t>
            </a:r>
          </a:p>
          <a:p>
            <a:r>
              <a:rPr lang="en-GB" dirty="0"/>
              <a:t>See Appendix 20 </a:t>
            </a:r>
          </a:p>
        </p:txBody>
      </p:sp>
      <p:sp>
        <p:nvSpPr>
          <p:cNvPr id="4" name="Slide Number Placeholder 3">
            <a:extLst>
              <a:ext uri="{FF2B5EF4-FFF2-40B4-BE49-F238E27FC236}">
                <a16:creationId xmlns:a16="http://schemas.microsoft.com/office/drawing/2014/main" id="{2A1D7AE4-9EEF-E193-211F-A26332737C41}"/>
              </a:ext>
            </a:extLst>
          </p:cNvPr>
          <p:cNvSpPr>
            <a:spLocks noGrp="1"/>
          </p:cNvSpPr>
          <p:nvPr>
            <p:ph type="sldNum" sz="quarter" idx="5"/>
          </p:nvPr>
        </p:nvSpPr>
        <p:spPr/>
        <p:txBody>
          <a:bodyPr/>
          <a:lstStyle/>
          <a:p>
            <a:fld id="{A3ADB805-8BF7-47B5-B5FB-292FECAF2630}" type="slidenum">
              <a:rPr lang="en-GB" altLang="en-US" smtClean="0"/>
              <a:pPr/>
              <a:t>6</a:t>
            </a:fld>
            <a:endParaRPr lang="en-GB" altLang="en-US" dirty="0"/>
          </a:p>
        </p:txBody>
      </p:sp>
    </p:spTree>
    <p:extLst>
      <p:ext uri="{BB962C8B-B14F-4D97-AF65-F5344CB8AC3E}">
        <p14:creationId xmlns:p14="http://schemas.microsoft.com/office/powerpoint/2010/main" val="3588045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support for planning that RPTs have had.  Any issues arisen from those who were </a:t>
            </a:r>
            <a:r>
              <a:rPr lang="en-GB" dirty="0" err="1"/>
              <a:t>Sch</a:t>
            </a:r>
            <a:r>
              <a:rPr lang="en-GB" dirty="0"/>
              <a:t> A mentors?</a:t>
            </a:r>
          </a:p>
          <a:p>
            <a:r>
              <a:rPr lang="en-GB" dirty="0"/>
              <a:t>Note that the forthcoming ITAP4 (18</a:t>
            </a:r>
            <a:r>
              <a:rPr lang="en-GB" baseline="30000" dirty="0"/>
              <a:t>th</a:t>
            </a:r>
            <a:r>
              <a:rPr lang="en-GB" dirty="0"/>
              <a:t> -20</a:t>
            </a:r>
            <a:r>
              <a:rPr lang="en-GB" baseline="30000" dirty="0"/>
              <a:t>th</a:t>
            </a:r>
            <a:r>
              <a:rPr lang="en-GB" dirty="0"/>
              <a:t> March) will focus on planning for progress and use of assessment.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9</a:t>
            </a:fld>
            <a:endParaRPr lang="en-GB" altLang="en-US" dirty="0"/>
          </a:p>
        </p:txBody>
      </p:sp>
    </p:spTree>
    <p:extLst>
      <p:ext uri="{BB962C8B-B14F-4D97-AF65-F5344CB8AC3E}">
        <p14:creationId xmlns:p14="http://schemas.microsoft.com/office/powerpoint/2010/main" val="1304502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332CE-9262-9626-E87C-1B0377FB0F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AA9DF-C707-E8D3-68DA-F136BB718B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9A73BE-8FAF-5F68-6DFD-E3F02DEFE7F0}"/>
              </a:ext>
            </a:extLst>
          </p:cNvPr>
          <p:cNvSpPr>
            <a:spLocks noGrp="1"/>
          </p:cNvSpPr>
          <p:nvPr>
            <p:ph type="body" idx="1"/>
          </p:nvPr>
        </p:nvSpPr>
        <p:spPr/>
        <p:txBody>
          <a:bodyPr/>
          <a:lstStyle/>
          <a:p>
            <a:r>
              <a:rPr lang="en-GB" dirty="0"/>
              <a:t>Discuss support for planning that RPTs have had.  Any issues arisen from those who were </a:t>
            </a:r>
            <a:r>
              <a:rPr lang="en-GB" dirty="0" err="1"/>
              <a:t>Sch</a:t>
            </a:r>
            <a:r>
              <a:rPr lang="en-GB" dirty="0"/>
              <a:t> A mentors?</a:t>
            </a:r>
          </a:p>
          <a:p>
            <a:r>
              <a:rPr lang="en-GB" dirty="0"/>
              <a:t>Note that the forthcoming ITAP4 (18</a:t>
            </a:r>
            <a:r>
              <a:rPr lang="en-GB" baseline="30000" dirty="0"/>
              <a:t>th</a:t>
            </a:r>
            <a:r>
              <a:rPr lang="en-GB" dirty="0"/>
              <a:t> -20</a:t>
            </a:r>
            <a:r>
              <a:rPr lang="en-GB" baseline="30000" dirty="0"/>
              <a:t>th</a:t>
            </a:r>
            <a:r>
              <a:rPr lang="en-GB" dirty="0"/>
              <a:t> March) will focus on planning for progress and use of assessment.    </a:t>
            </a:r>
          </a:p>
        </p:txBody>
      </p:sp>
      <p:sp>
        <p:nvSpPr>
          <p:cNvPr id="4" name="Slide Number Placeholder 3">
            <a:extLst>
              <a:ext uri="{FF2B5EF4-FFF2-40B4-BE49-F238E27FC236}">
                <a16:creationId xmlns:a16="http://schemas.microsoft.com/office/drawing/2014/main" id="{6D620E87-50E9-A23D-3C63-BEB48CC8F8F4}"/>
              </a:ext>
            </a:extLst>
          </p:cNvPr>
          <p:cNvSpPr>
            <a:spLocks noGrp="1"/>
          </p:cNvSpPr>
          <p:nvPr>
            <p:ph type="sldNum" sz="quarter" idx="5"/>
          </p:nvPr>
        </p:nvSpPr>
        <p:spPr/>
        <p:txBody>
          <a:bodyPr/>
          <a:lstStyle/>
          <a:p>
            <a:fld id="{A3ADB805-8BF7-47B5-B5FB-292FECAF2630}" type="slidenum">
              <a:rPr lang="en-GB" altLang="en-US" smtClean="0"/>
              <a:pPr/>
              <a:t>10</a:t>
            </a:fld>
            <a:endParaRPr lang="en-GB" altLang="en-US" dirty="0"/>
          </a:p>
        </p:txBody>
      </p:sp>
    </p:spTree>
    <p:extLst>
      <p:ext uri="{BB962C8B-B14F-4D97-AF65-F5344CB8AC3E}">
        <p14:creationId xmlns:p14="http://schemas.microsoft.com/office/powerpoint/2010/main" val="2867633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Opportunity to talk here about the nature of our cohort and how we want to now develop them into the teachers we would like.  This relates to our mathematics curriculum impact statement.</a:t>
            </a:r>
          </a:p>
        </p:txBody>
      </p:sp>
      <p:sp>
        <p:nvSpPr>
          <p:cNvPr id="4" name="Slide Number Placeholder 3"/>
          <p:cNvSpPr>
            <a:spLocks noGrp="1"/>
          </p:cNvSpPr>
          <p:nvPr>
            <p:ph type="sldNum" sz="quarter" idx="5"/>
          </p:nvPr>
        </p:nvSpPr>
        <p:spPr/>
        <p:txBody>
          <a:bodyPr/>
          <a:lstStyle/>
          <a:p>
            <a:fld id="{56B64B4B-FB8A-4EDA-B644-12C18EB73824}" type="slidenum">
              <a:rPr lang="en-GB" smtClean="0"/>
              <a:t>11</a:t>
            </a:fld>
            <a:endParaRPr lang="en-GB"/>
          </a:p>
        </p:txBody>
      </p:sp>
    </p:spTree>
    <p:extLst>
      <p:ext uri="{BB962C8B-B14F-4D97-AF65-F5344CB8AC3E}">
        <p14:creationId xmlns:p14="http://schemas.microsoft.com/office/powerpoint/2010/main" val="3073469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F9440-D907-2D64-6890-115365CB02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F2FC8A-9D4B-208C-D13B-53B3CFDF29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62508-C150-BE9D-AA96-151C31DA028A}"/>
              </a:ext>
            </a:extLst>
          </p:cNvPr>
          <p:cNvSpPr>
            <a:spLocks noGrp="1"/>
          </p:cNvSpPr>
          <p:nvPr>
            <p:ph type="body" idx="1"/>
          </p:nvPr>
        </p:nvSpPr>
        <p:spPr/>
        <p:txBody>
          <a:bodyPr/>
          <a:lstStyle/>
          <a:p>
            <a:r>
              <a:rPr lang="en-GB" dirty="0"/>
              <a:t>Opportunity to talk here about the nature of our cohort and how we want to now develop them into the teachers we would like.  This relates to our mathematics curriculum impact statement.</a:t>
            </a:r>
          </a:p>
        </p:txBody>
      </p:sp>
      <p:sp>
        <p:nvSpPr>
          <p:cNvPr id="4" name="Slide Number Placeholder 3">
            <a:extLst>
              <a:ext uri="{FF2B5EF4-FFF2-40B4-BE49-F238E27FC236}">
                <a16:creationId xmlns:a16="http://schemas.microsoft.com/office/drawing/2014/main" id="{71F3CBAB-7BDE-0DA5-6EBA-F80A99876316}"/>
              </a:ext>
            </a:extLst>
          </p:cNvPr>
          <p:cNvSpPr>
            <a:spLocks noGrp="1"/>
          </p:cNvSpPr>
          <p:nvPr>
            <p:ph type="sldNum" sz="quarter" idx="5"/>
          </p:nvPr>
        </p:nvSpPr>
        <p:spPr/>
        <p:txBody>
          <a:bodyPr/>
          <a:lstStyle/>
          <a:p>
            <a:fld id="{56B64B4B-FB8A-4EDA-B644-12C18EB73824}" type="slidenum">
              <a:rPr lang="en-GB" smtClean="0"/>
              <a:t>12</a:t>
            </a:fld>
            <a:endParaRPr lang="en-GB"/>
          </a:p>
        </p:txBody>
      </p:sp>
    </p:spTree>
    <p:extLst>
      <p:ext uri="{BB962C8B-B14F-4D97-AF65-F5344CB8AC3E}">
        <p14:creationId xmlns:p14="http://schemas.microsoft.com/office/powerpoint/2010/main" val="4074730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13</a:t>
            </a:fld>
            <a:endParaRPr lang="en-GB" altLang="en-US" dirty="0"/>
          </a:p>
        </p:txBody>
      </p:sp>
    </p:spTree>
    <p:extLst>
      <p:ext uri="{BB962C8B-B14F-4D97-AF65-F5344CB8AC3E}">
        <p14:creationId xmlns:p14="http://schemas.microsoft.com/office/powerpoint/2010/main" val="816324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a:t>Click to add title</a:t>
            </a:r>
            <a:endParaRPr lang="en-GB"/>
          </a:p>
        </p:txBody>
      </p:sp>
      <p:sp>
        <p:nvSpPr>
          <p:cNvPr id="5" name="Slide Number Placeholder 4"/>
          <p:cNvSpPr>
            <a:spLocks noGrp="1"/>
          </p:cNvSpPr>
          <p:nvPr>
            <p:ph type="sldNum" sz="quarter" idx="10"/>
          </p:nvPr>
        </p:nvSpPr>
        <p:spPr>
          <a:xfrm>
            <a:off x="10704703" y="6345352"/>
            <a:ext cx="901700"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566400" y="2322040"/>
            <a:ext cx="5184000" cy="3951304"/>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2" hasCustomPrompt="1"/>
          </p:nvPr>
        </p:nvSpPr>
        <p:spPr>
          <a:xfrm>
            <a:off x="6108436" y="2322040"/>
            <a:ext cx="5184000" cy="3951304"/>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522072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latin typeface="Arial" panose="020B0604020202020204" pitchFamily="34" charset="0"/>
            </a:endParaRPr>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a:t>Click to add title on up to two lines</a:t>
            </a:r>
            <a:endParaRPr lang="en-GB"/>
          </a:p>
        </p:txBody>
      </p:sp>
    </p:spTree>
    <p:extLst>
      <p:ext uri="{BB962C8B-B14F-4D97-AF65-F5344CB8AC3E}">
        <p14:creationId xmlns:p14="http://schemas.microsoft.com/office/powerpoint/2010/main" val="119686572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latin typeface="Arial" panose="020B0604020202020204" pitchFamily="34" charset="0"/>
            </a:endParaRPr>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a:p>
        </p:txBody>
      </p:sp>
      <p:sp>
        <p:nvSpPr>
          <p:cNvPr id="9"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accent1"/>
                </a:solidFill>
              </a:defRPr>
            </a:lvl1pPr>
          </a:lstStyle>
          <a:p>
            <a:r>
              <a:rPr lang="en-US"/>
              <a:t>Click to add title on up to two lines</a:t>
            </a:r>
            <a:endParaRPr lang="en-GB"/>
          </a:p>
        </p:txBody>
      </p:sp>
    </p:spTree>
    <p:extLst>
      <p:ext uri="{BB962C8B-B14F-4D97-AF65-F5344CB8AC3E}">
        <p14:creationId xmlns:p14="http://schemas.microsoft.com/office/powerpoint/2010/main" val="267760205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3" y="0"/>
            <a:ext cx="8127692" cy="6877404"/>
          </a:xfrm>
          <a:solidFill>
            <a:schemeClr val="bg1"/>
          </a:solidFill>
          <a:ln>
            <a:noFill/>
          </a:ln>
        </p:spPr>
        <p:txBody>
          <a:bodyPr/>
          <a:lstStyle/>
          <a:p>
            <a:r>
              <a:rPr lang="en-US"/>
              <a:t>Click icon to add picture</a:t>
            </a:r>
            <a:endParaRPr lang="en-GB"/>
          </a:p>
        </p:txBody>
      </p:sp>
      <p:sp>
        <p:nvSpPr>
          <p:cNvPr id="4" name="Rectangle 3"/>
          <p:cNvSpPr/>
          <p:nvPr userDrawn="1"/>
        </p:nvSpPr>
        <p:spPr bwMode="auto">
          <a:xfrm>
            <a:off x="8127692" y="0"/>
            <a:ext cx="40608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bg1"/>
              </a:solidFill>
              <a:effectLst/>
              <a:latin typeface="Arial" panose="020B0604020202020204" pitchFamily="34" charset="0"/>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a:t>Click to add title</a:t>
            </a:r>
            <a:endParaRPr lang="en-GB"/>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495068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3" y="0"/>
            <a:ext cx="8127692" cy="6877404"/>
          </a:xfrm>
          <a:solidFill>
            <a:schemeClr val="bg1"/>
          </a:solidFill>
          <a:ln>
            <a:noFill/>
          </a:ln>
        </p:spPr>
        <p:txBody>
          <a:bodyPr/>
          <a:lstStyle/>
          <a:p>
            <a:r>
              <a:rPr lang="en-US"/>
              <a:t>Click icon to add picture</a:t>
            </a:r>
            <a:endParaRPr lang="en-GB"/>
          </a:p>
        </p:txBody>
      </p:sp>
      <p:sp>
        <p:nvSpPr>
          <p:cNvPr id="4" name="Rectangle 3"/>
          <p:cNvSpPr/>
          <p:nvPr userDrawn="1"/>
        </p:nvSpPr>
        <p:spPr bwMode="auto">
          <a:xfrm>
            <a:off x="8127692" y="0"/>
            <a:ext cx="40608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bg1"/>
              </a:solidFill>
              <a:effectLst/>
              <a:latin typeface="Arial" panose="020B0604020202020204" pitchFamily="34" charset="0"/>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a:t>Click to add title</a:t>
            </a:r>
            <a:endParaRPr lang="en-GB"/>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26032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3" y="0"/>
            <a:ext cx="8127692" cy="6877404"/>
          </a:xfrm>
          <a:solidFill>
            <a:schemeClr val="bg1"/>
          </a:solidFill>
          <a:ln>
            <a:noFill/>
          </a:ln>
        </p:spPr>
        <p:txBody>
          <a:bodyPr/>
          <a:lstStyle/>
          <a:p>
            <a:r>
              <a:rPr lang="en-US"/>
              <a:t>Click icon to add picture</a:t>
            </a:r>
            <a:endParaRPr lang="en-GB"/>
          </a:p>
        </p:txBody>
      </p:sp>
      <p:sp>
        <p:nvSpPr>
          <p:cNvPr id="4" name="Rectangle 3"/>
          <p:cNvSpPr/>
          <p:nvPr userDrawn="1"/>
        </p:nvSpPr>
        <p:spPr bwMode="auto">
          <a:xfrm>
            <a:off x="8127692" y="0"/>
            <a:ext cx="40608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bg1"/>
              </a:solidFill>
              <a:effectLst/>
              <a:latin typeface="Arial" panose="020B0604020202020204" pitchFamily="34" charset="0"/>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accent1"/>
                </a:solidFill>
              </a:defRPr>
            </a:lvl1pPr>
          </a:lstStyle>
          <a:p>
            <a:r>
              <a:rPr lang="en-US"/>
              <a:t>Click to add title</a:t>
            </a:r>
            <a:endParaRPr lang="en-GB"/>
          </a:p>
        </p:txBody>
      </p:sp>
      <p:sp>
        <p:nvSpPr>
          <p:cNvPr id="7" name="Content Placeholder 5"/>
          <p:cNvSpPr>
            <a:spLocks noGrp="1"/>
          </p:cNvSpPr>
          <p:nvPr>
            <p:ph sz="quarter" idx="12" hasCustomPrompt="1"/>
          </p:nvPr>
        </p:nvSpPr>
        <p:spPr>
          <a:xfrm>
            <a:off x="8400256" y="2214000"/>
            <a:ext cx="3456384" cy="4383352"/>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701052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latin typeface="Arial" panose="020B0604020202020204" pitchFamily="34" charset="0"/>
            </a:endParaRPr>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bg1"/>
              </a:solidFill>
              <a:effectLst/>
              <a:latin typeface="Arial" panose="020B0604020202020204" pitchFamily="34" charset="0"/>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a:t>Timetable (suggest three columns – event, location, time)</a:t>
            </a:r>
            <a:endParaRPr lang="en-GB"/>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256534671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latin typeface="Arial" panose="020B0604020202020204" pitchFamily="34" charset="0"/>
            </a:endParaRPr>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bg1"/>
              </a:solidFill>
              <a:effectLst/>
              <a:latin typeface="Arial" panose="020B0604020202020204" pitchFamily="34" charset="0"/>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a:t>Timetable (suggest three columns – event, location, time)</a:t>
            </a:r>
            <a:endParaRPr lang="en-GB"/>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10128378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latin typeface="Arial" panose="020B0604020202020204" pitchFamily="34" charset="0"/>
            </a:endParaRPr>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bg1"/>
              </a:solidFill>
              <a:effectLst/>
              <a:latin typeface="Arial" panose="020B0604020202020204" pitchFamily="34" charset="0"/>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accent1"/>
                </a:solidFill>
              </a:defRPr>
            </a:lvl1pPr>
          </a:lstStyle>
          <a:p>
            <a:r>
              <a:rPr lang="en-US"/>
              <a:t>Timetable (suggest three columns – event, location, time)</a:t>
            </a:r>
            <a:endParaRPr lang="en-GB"/>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58758156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defRPr>
            </a:lvl1pPr>
          </a:lstStyle>
          <a:p>
            <a:endParaRPr lang="en-GB"/>
          </a:p>
        </p:txBody>
      </p:sp>
      <p:sp>
        <p:nvSpPr>
          <p:cNvPr id="3" name="Footer Placeholder 2"/>
          <p:cNvSpPr>
            <a:spLocks noGrp="1"/>
          </p:cNvSpPr>
          <p:nvPr>
            <p:ph type="ftr" sz="quarter" idx="11"/>
          </p:nvPr>
        </p:nvSpPr>
        <p:spPr/>
        <p:txBody>
          <a:bodyPr/>
          <a:lstStyle>
            <a:lvl1pPr>
              <a:defRPr>
                <a:latin typeface="Arial" panose="020B0604020202020204" pitchFamily="34" charset="0"/>
              </a:defRPr>
            </a:lvl1pPr>
          </a:lstStyle>
          <a:p>
            <a:endParaRPr lang="en-GB"/>
          </a:p>
        </p:txBody>
      </p:sp>
      <p:sp>
        <p:nvSpPr>
          <p:cNvPr id="4" name="Slide Number Placeholder 3"/>
          <p:cNvSpPr>
            <a:spLocks noGrp="1"/>
          </p:cNvSpPr>
          <p:nvPr>
            <p:ph type="sldNum" sz="quarter" idx="12"/>
          </p:nvPr>
        </p:nvSpPr>
        <p:spPr/>
        <p:txBody>
          <a:body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57569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400" y="2322040"/>
            <a:ext cx="11040000" cy="3960000"/>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a:xfrm>
            <a:off x="10704703" y="6345352"/>
            <a:ext cx="901700"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566400" y="1342840"/>
            <a:ext cx="11040000" cy="828000"/>
          </a:xfrm>
        </p:spPr>
        <p:txBody>
          <a:bodyPr/>
          <a:lstStyle>
            <a:lvl1pPr>
              <a:defRPr cap="none"/>
            </a:lvl1pPr>
          </a:lstStyle>
          <a:p>
            <a:r>
              <a:rPr lang="en-US"/>
              <a:t>Click to add title</a:t>
            </a:r>
            <a:endParaRPr lang="en-GB"/>
          </a:p>
        </p:txBody>
      </p:sp>
    </p:spTree>
    <p:extLst>
      <p:ext uri="{BB962C8B-B14F-4D97-AF65-F5344CB8AC3E}">
        <p14:creationId xmlns:p14="http://schemas.microsoft.com/office/powerpoint/2010/main" val="5295862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latin typeface="Arial" panose="020B0604020202020204" pitchFamily="34" charset="0"/>
            </a:endParaRPr>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a:t>Click to add title</a:t>
            </a:r>
            <a:endParaRPr lang="en-GB"/>
          </a:p>
        </p:txBody>
      </p:sp>
      <p:sp>
        <p:nvSpPr>
          <p:cNvPr id="3" name="Content Placeholder 2"/>
          <p:cNvSpPr>
            <a:spLocks noGrp="1"/>
          </p:cNvSpPr>
          <p:nvPr>
            <p:ph idx="1" hasCustomPrompt="1"/>
          </p:nvPr>
        </p:nvSpPr>
        <p:spPr>
          <a:xfrm>
            <a:off x="566400" y="2322040"/>
            <a:ext cx="11040000"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a:xfrm>
            <a:off x="10704703" y="6345352"/>
            <a:ext cx="901700" cy="252000"/>
          </a:xfrm>
        </p:spPr>
        <p:txBody>
          <a:bodyPr/>
          <a:lstStyle>
            <a:lvl1pPr>
              <a:defRPr>
                <a:solidFill>
                  <a:schemeClr val="bg1"/>
                </a:solidFill>
              </a:defRPr>
            </a:lvl1pPr>
          </a:lstStyle>
          <a:p>
            <a:fld id="{DCF6A46F-80AB-49F3-8C7E-9717ED945456}" type="slidenum">
              <a:rPr lang="en-GB" altLang="en-US" smtClean="0"/>
              <a:pPr/>
              <a:t>‹#›</a:t>
            </a:fld>
            <a:endParaRPr lang="en-GB" altLang="en-US"/>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9" y="439662"/>
            <a:ext cx="1579033" cy="384326"/>
          </a:xfrm>
          <a:prstGeom prst="rect">
            <a:avLst/>
          </a:prstGeom>
          <a:noFill/>
          <a:ln>
            <a:noFill/>
          </a:ln>
        </p:spPr>
      </p:pic>
    </p:spTree>
    <p:extLst>
      <p:ext uri="{BB962C8B-B14F-4D97-AF65-F5344CB8AC3E}">
        <p14:creationId xmlns:p14="http://schemas.microsoft.com/office/powerpoint/2010/main" val="350846171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latin typeface="Arial" panose="020B0604020202020204" pitchFamily="34" charset="0"/>
            </a:endParaRPr>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a:t>Click to add title</a:t>
            </a:r>
            <a:endParaRPr lang="en-GB"/>
          </a:p>
        </p:txBody>
      </p:sp>
      <p:sp>
        <p:nvSpPr>
          <p:cNvPr id="5" name="Slide Number Placeholder 4"/>
          <p:cNvSpPr>
            <a:spLocks noGrp="1"/>
          </p:cNvSpPr>
          <p:nvPr>
            <p:ph type="sldNum" sz="quarter" idx="10"/>
          </p:nvPr>
        </p:nvSpPr>
        <p:spPr>
          <a:xfrm>
            <a:off x="10704703" y="6345352"/>
            <a:ext cx="901700" cy="252000"/>
          </a:xfrm>
        </p:spPr>
        <p:txBody>
          <a:bodyPr/>
          <a:lstStyle>
            <a:lvl1pPr>
              <a:defRPr>
                <a:solidFill>
                  <a:schemeClr val="bg1"/>
                </a:solidFill>
              </a:defRPr>
            </a:lvl1pPr>
          </a:lstStyle>
          <a:p>
            <a:fld id="{7D9A8A42-CDD3-483B-A525-DE73108F9D72}" type="slidenum">
              <a:rPr lang="en-GB" altLang="en-US" smtClean="0"/>
              <a:pPr/>
              <a:t>‹#›</a:t>
            </a:fld>
            <a:endParaRPr lang="en-GB" altLang="en-US"/>
          </a:p>
        </p:txBody>
      </p:sp>
      <p:sp>
        <p:nvSpPr>
          <p:cNvPr id="9" name="Content Placeholder 2"/>
          <p:cNvSpPr>
            <a:spLocks noGrp="1"/>
          </p:cNvSpPr>
          <p:nvPr>
            <p:ph idx="11" hasCustomPrompt="1"/>
          </p:nvPr>
        </p:nvSpPr>
        <p:spPr>
          <a:xfrm>
            <a:off x="566400"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2" hasCustomPrompt="1"/>
          </p:nvPr>
        </p:nvSpPr>
        <p:spPr>
          <a:xfrm>
            <a:off x="6108436"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9" y="439662"/>
            <a:ext cx="1579033" cy="384326"/>
          </a:xfrm>
          <a:prstGeom prst="rect">
            <a:avLst/>
          </a:prstGeom>
          <a:noFill/>
          <a:ln>
            <a:noFill/>
          </a:ln>
        </p:spPr>
      </p:pic>
    </p:spTree>
    <p:extLst>
      <p:ext uri="{BB962C8B-B14F-4D97-AF65-F5344CB8AC3E}">
        <p14:creationId xmlns:p14="http://schemas.microsoft.com/office/powerpoint/2010/main" val="26790071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latin typeface="Arial" panose="020B0604020202020204" pitchFamily="34" charset="0"/>
            </a:endParaRPr>
          </a:p>
        </p:txBody>
      </p:sp>
      <p:sp>
        <p:nvSpPr>
          <p:cNvPr id="23" name="Rectangle 22"/>
          <p:cNvSpPr/>
          <p:nvPr/>
        </p:nvSpPr>
        <p:spPr bwMode="hidden">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sz="1800" dirty="0">
              <a:latin typeface="Arial" panose="020B0604020202020204" pitchFamily="34" charset="0"/>
            </a:endParaRPr>
          </a:p>
        </p:txBody>
      </p:sp>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a:t>Click to add title</a:t>
            </a:r>
            <a:endParaRPr lang="en-GB" altLang="en-US" noProof="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chemeClr val="bg1"/>
                </a:solidFill>
              </a:defRPr>
            </a:lvl1pPr>
          </a:lstStyle>
          <a:p>
            <a:pPr lvl="0"/>
            <a:r>
              <a:rPr lang="en-US" altLang="en-US" noProof="0"/>
              <a:t>Click to add subtitle</a:t>
            </a:r>
            <a:endParaRPr lang="en-GB" altLang="en-US" noProof="0"/>
          </a:p>
        </p:txBody>
      </p:sp>
      <p:sp>
        <p:nvSpPr>
          <p:cNvPr id="27" name="Rectangle 13"/>
          <p:cNvSpPr>
            <a:spLocks noGrp="1" noChangeArrowheads="1"/>
          </p:cNvSpPr>
          <p:nvPr>
            <p:ph type="sldNum" sz="quarter" idx="4"/>
          </p:nvPr>
        </p:nvSpPr>
        <p:spPr bwMode="auto">
          <a:xfrm>
            <a:off x="10704703"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pic>
        <p:nvPicPr>
          <p:cNvPr id="32" name="Picture 55" descr="White version of the University of Reading's logo." title="University of Reading logo"/>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10033009" y="439662"/>
            <a:ext cx="1579033"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t="31635" b="31635"/>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4" y="13"/>
            <a:ext cx="3811125"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a:t>Unit name here, max 2 line, adjust width of box if required</a:t>
            </a:r>
            <a:endParaRPr lang="en-GB"/>
          </a:p>
        </p:txBody>
      </p:sp>
      <p:sp>
        <p:nvSpPr>
          <p:cNvPr id="17" name="TextBox 16"/>
          <p:cNvSpPr txBox="1"/>
          <p:nvPr userDrawn="1"/>
        </p:nvSpPr>
        <p:spPr>
          <a:xfrm>
            <a:off x="566401" y="664692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Tree>
    <p:extLst>
      <p:ext uri="{BB962C8B-B14F-4D97-AF65-F5344CB8AC3E}">
        <p14:creationId xmlns:p14="http://schemas.microsoft.com/office/powerpoint/2010/main" val="271093391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latin typeface="Arial" panose="020B0604020202020204" pitchFamily="34" charset="0"/>
            </a:endParaRPr>
          </a:p>
        </p:txBody>
      </p:sp>
      <p:sp>
        <p:nvSpPr>
          <p:cNvPr id="23" name="Rectangle 22"/>
          <p:cNvSpPr/>
          <p:nvPr userDrawn="1"/>
        </p:nvSpPr>
        <p:spPr bwMode="hidden">
          <a:xfrm>
            <a:off x="0" y="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latin typeface="Arial" panose="020B0604020202020204" pitchFamily="34" charset="0"/>
            </a:endParaRPr>
          </a:p>
        </p:txBody>
      </p:sp>
      <p:sp>
        <p:nvSpPr>
          <p:cNvPr id="3084" name="Rectangle 12"/>
          <p:cNvSpPr>
            <a:spLocks noGrp="1" noChangeArrowheads="1"/>
          </p:cNvSpPr>
          <p:nvPr>
            <p:ph type="subTitle" idx="1" hasCustomPrompt="1"/>
          </p:nvPr>
        </p:nvSpPr>
        <p:spPr>
          <a:xfrm>
            <a:off x="566401" y="4653136"/>
            <a:ext cx="10560051" cy="925512"/>
          </a:xfrm>
        </p:spPr>
        <p:txBody>
          <a:bodyPr/>
          <a:lstStyle>
            <a:lvl1pPr marL="0" indent="0">
              <a:buFontTx/>
              <a:buNone/>
              <a:defRPr sz="2400">
                <a:solidFill>
                  <a:schemeClr val="bg1"/>
                </a:solidFill>
              </a:defRPr>
            </a:lvl1pPr>
          </a:lstStyle>
          <a:p>
            <a:pPr lvl="0"/>
            <a:r>
              <a:rPr lang="en-US" altLang="en-US" noProof="0"/>
              <a:t>Click to add subtitle</a:t>
            </a:r>
            <a:endParaRPr lang="en-GB" altLang="en-US" noProof="0"/>
          </a:p>
        </p:txBody>
      </p:sp>
      <p:sp>
        <p:nvSpPr>
          <p:cNvPr id="27" name="Rectangle 13"/>
          <p:cNvSpPr>
            <a:spLocks noGrp="1" noChangeArrowheads="1"/>
          </p:cNvSpPr>
          <p:nvPr>
            <p:ph type="sldNum" sz="quarter" idx="4"/>
          </p:nvPr>
        </p:nvSpPr>
        <p:spPr bwMode="auto">
          <a:xfrm>
            <a:off x="10704703"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sp>
        <p:nvSpPr>
          <p:cNvPr id="14"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a:t>Click to add title</a:t>
            </a:r>
            <a:endParaRPr lang="en-GB" altLang="en-US" noProof="0"/>
          </a:p>
        </p:txBody>
      </p:sp>
      <p:sp>
        <p:nvSpPr>
          <p:cNvPr id="15" name="Text Placeholder 2"/>
          <p:cNvSpPr>
            <a:spLocks noGrp="1"/>
          </p:cNvSpPr>
          <p:nvPr>
            <p:ph type="body" sz="quarter" idx="13" hasCustomPrompt="1"/>
          </p:nvPr>
        </p:nvSpPr>
        <p:spPr>
          <a:xfrm>
            <a:off x="556684" y="13"/>
            <a:ext cx="3811125"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a:t>Unit name here, max 2 line, adjust width of box if required</a:t>
            </a:r>
            <a:endParaRPr lang="en-GB"/>
          </a:p>
        </p:txBody>
      </p:sp>
      <p:sp>
        <p:nvSpPr>
          <p:cNvPr id="19" name="TextBox 18"/>
          <p:cNvSpPr txBox="1"/>
          <p:nvPr userDrawn="1"/>
        </p:nvSpPr>
        <p:spPr>
          <a:xfrm>
            <a:off x="566401" y="664692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9" y="439662"/>
            <a:ext cx="1579033" cy="384326"/>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6312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latin typeface="Arial" panose="020B0604020202020204" pitchFamily="34" charset="0"/>
            </a:endParaRPr>
          </a:p>
        </p:txBody>
      </p:sp>
      <p:sp>
        <p:nvSpPr>
          <p:cNvPr id="6" name="Content Placeholder 5"/>
          <p:cNvSpPr>
            <a:spLocks noGrp="1"/>
          </p:cNvSpPr>
          <p:nvPr>
            <p:ph sz="quarter" idx="11" hasCustomPrompt="1"/>
          </p:nvPr>
        </p:nvSpPr>
        <p:spPr>
          <a:xfrm>
            <a:off x="566400" y="476672"/>
            <a:ext cx="11040000" cy="5904656"/>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7083586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latin typeface="Arial" panose="020B0604020202020204" pitchFamily="34" charset="0"/>
            </a:endParaRPr>
          </a:p>
        </p:txBody>
      </p:sp>
      <p:sp>
        <p:nvSpPr>
          <p:cNvPr id="4" name="Content Placeholder 5"/>
          <p:cNvSpPr>
            <a:spLocks noGrp="1"/>
          </p:cNvSpPr>
          <p:nvPr>
            <p:ph sz="quarter" idx="11" hasCustomPrompt="1"/>
          </p:nvPr>
        </p:nvSpPr>
        <p:spPr>
          <a:xfrm>
            <a:off x="566400" y="476672"/>
            <a:ext cx="1104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78663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dirty="0">
              <a:latin typeface="Arial" panose="020B0604020202020204" pitchFamily="34" charset="0"/>
            </a:endParaRPr>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a:t>Click to add title on up to two lines</a:t>
            </a:r>
            <a:endParaRPr lang="en-GB"/>
          </a:p>
        </p:txBody>
      </p:sp>
    </p:spTree>
    <p:extLst>
      <p:ext uri="{BB962C8B-B14F-4D97-AF65-F5344CB8AC3E}">
        <p14:creationId xmlns:p14="http://schemas.microsoft.com/office/powerpoint/2010/main" val="27033253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hidden">
          <a:xfrm>
            <a:off x="10033009" y="438150"/>
            <a:ext cx="1579033"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66400" y="134284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add title</a:t>
            </a:r>
            <a:endParaRPr lang="en-GB" altLang="en-US"/>
          </a:p>
        </p:txBody>
      </p:sp>
      <p:sp>
        <p:nvSpPr>
          <p:cNvPr id="1027" name="Rectangle 3"/>
          <p:cNvSpPr>
            <a:spLocks noGrp="1" noChangeArrowheads="1"/>
          </p:cNvSpPr>
          <p:nvPr>
            <p:ph type="body" idx="1"/>
          </p:nvPr>
        </p:nvSpPr>
        <p:spPr bwMode="auto">
          <a:xfrm>
            <a:off x="566400" y="232204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37" name="Rectangle 13"/>
          <p:cNvSpPr>
            <a:spLocks noGrp="1" noChangeArrowheads="1"/>
          </p:cNvSpPr>
          <p:nvPr>
            <p:ph type="sldNum" sz="quarter" idx="4"/>
          </p:nvPr>
        </p:nvSpPr>
        <p:spPr bwMode="auto">
          <a:xfrm>
            <a:off x="10704703"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spTree>
    <p:extLst>
      <p:ext uri="{BB962C8B-B14F-4D97-AF65-F5344CB8AC3E}">
        <p14:creationId xmlns:p14="http://schemas.microsoft.com/office/powerpoint/2010/main" val="15240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fade/>
  </p:transition>
  <p:hf hdr="0" ft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hyperlink" Target="https://padlet.com/universityofreading/how-can-we-support-our-rpts-to-g73ini6lu66fyyo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sitesb.reading.ac.uk/ioe-mentoring" TargetMode="External"/><Relationship Id="rId5" Type="http://schemas.openxmlformats.org/officeDocument/2006/relationships/image" Target="../media/image20.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tinyurl.com/5yybckk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qlzDVGn4Kr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pgcesecondary@reading.ac.u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niot.org.uk/teacher-mentoring-research"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alkthrus.co.uk/"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1.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customXml" Target="../ink/ink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6C52CD-8E30-483A-94A0-A47BB6F460DE}"/>
              </a:ext>
            </a:extLst>
          </p:cNvPr>
          <p:cNvSpPr>
            <a:spLocks noGrp="1"/>
          </p:cNvSpPr>
          <p:nvPr>
            <p:ph type="ctrTitle"/>
          </p:nvPr>
        </p:nvSpPr>
        <p:spPr/>
        <p:txBody>
          <a:bodyPr/>
          <a:lstStyle/>
          <a:p>
            <a:r>
              <a:rPr lang="en-GB" sz="3200" dirty="0">
                <a:latin typeface="Century Gothic"/>
                <a:cs typeface="Arial Bold"/>
              </a:rPr>
              <a:t>Mathematics Professional Development Mentor Meeting</a:t>
            </a:r>
            <a:br>
              <a:rPr lang="en-GB" sz="3200" dirty="0">
                <a:latin typeface="Century Gothic"/>
              </a:rPr>
            </a:br>
            <a:r>
              <a:rPr lang="en-GB" sz="3200" dirty="0">
                <a:latin typeface="Century Gothic"/>
                <a:cs typeface="Arial Bold"/>
              </a:rPr>
              <a:t>(Mentor Curriculum 4.1)</a:t>
            </a:r>
            <a:endParaRPr lang="en-GB" sz="3200" dirty="0"/>
          </a:p>
        </p:txBody>
      </p:sp>
      <p:sp>
        <p:nvSpPr>
          <p:cNvPr id="8" name="Subtitle 7">
            <a:extLst>
              <a:ext uri="{FF2B5EF4-FFF2-40B4-BE49-F238E27FC236}">
                <a16:creationId xmlns:a16="http://schemas.microsoft.com/office/drawing/2014/main" id="{24413674-061C-49AA-928B-9DC95B92319E}"/>
              </a:ext>
            </a:extLst>
          </p:cNvPr>
          <p:cNvSpPr>
            <a:spLocks noGrp="1"/>
          </p:cNvSpPr>
          <p:nvPr>
            <p:ph type="subTitle" idx="1"/>
          </p:nvPr>
        </p:nvSpPr>
        <p:spPr>
          <a:xfrm>
            <a:off x="482638" y="5155707"/>
            <a:ext cx="11040000" cy="925512"/>
          </a:xfrm>
        </p:spPr>
        <p:txBody>
          <a:bodyPr/>
          <a:lstStyle/>
          <a:p>
            <a:r>
              <a:rPr lang="en-GB" dirty="0"/>
              <a:t>Tuesday 11</a:t>
            </a:r>
            <a:r>
              <a:rPr lang="en-GB" baseline="30000" dirty="0"/>
              <a:t>th</a:t>
            </a:r>
            <a:r>
              <a:rPr lang="en-GB" dirty="0"/>
              <a:t> March 2025 PM</a:t>
            </a:r>
          </a:p>
          <a:p>
            <a:r>
              <a:rPr lang="en-GB" dirty="0"/>
              <a:t>Fiona Curtis</a:t>
            </a:r>
          </a:p>
          <a:p>
            <a:endParaRPr lang="en-GB" dirty="0"/>
          </a:p>
        </p:txBody>
      </p:sp>
      <p:sp>
        <p:nvSpPr>
          <p:cNvPr id="4" name="Slide Number Placeholder 3"/>
          <p:cNvSpPr>
            <a:spLocks noGrp="1"/>
          </p:cNvSpPr>
          <p:nvPr>
            <p:ph type="sldNum" sz="quarter" idx="4"/>
          </p:nvPr>
        </p:nvSpPr>
        <p:spPr/>
        <p:txBody>
          <a:bodyPr/>
          <a:lstStyle/>
          <a:p>
            <a:pPr fontAlgn="base">
              <a:spcBef>
                <a:spcPct val="0"/>
              </a:spcBef>
              <a:spcAft>
                <a:spcPct val="0"/>
              </a:spcAft>
            </a:pPr>
            <a:fld id="{44C01B32-D1A0-401C-8867-70456BBB1E87}" type="slidenum">
              <a:rPr lang="en-GB" altLang="en-US">
                <a:solidFill>
                  <a:srgbClr val="E0E0E1"/>
                </a:solidFill>
              </a:rPr>
              <a:pPr fontAlgn="base">
                <a:spcBef>
                  <a:spcPct val="0"/>
                </a:spcBef>
                <a:spcAft>
                  <a:spcPct val="0"/>
                </a:spcAft>
              </a:pPr>
              <a:t>1</a:t>
            </a:fld>
            <a:endParaRPr lang="en-GB" altLang="en-US">
              <a:solidFill>
                <a:srgbClr val="E0E0E1"/>
              </a:solidFill>
            </a:endParaRPr>
          </a:p>
        </p:txBody>
      </p:sp>
      <p:sp>
        <p:nvSpPr>
          <p:cNvPr id="9" name="Text Placeholder 8">
            <a:extLst>
              <a:ext uri="{FF2B5EF4-FFF2-40B4-BE49-F238E27FC236}">
                <a16:creationId xmlns:a16="http://schemas.microsoft.com/office/drawing/2014/main" id="{D7DA4DB9-C06E-4C50-A1A6-42D861AC1AB4}"/>
              </a:ext>
            </a:extLst>
          </p:cNvPr>
          <p:cNvSpPr>
            <a:spLocks noGrp="1"/>
          </p:cNvSpPr>
          <p:nvPr>
            <p:ph type="body" sz="quarter" idx="13"/>
          </p:nvPr>
        </p:nvSpPr>
        <p:spPr>
          <a:xfrm>
            <a:off x="1941512" y="13"/>
            <a:ext cx="2858344" cy="620885"/>
          </a:xfrm>
        </p:spPr>
        <p:txBody>
          <a:bodyPr/>
          <a:lstStyle/>
          <a:p>
            <a:r>
              <a:rPr lang="en-GB"/>
              <a:t>PGCE Secondary Mathematics</a:t>
            </a:r>
          </a:p>
        </p:txBody>
      </p:sp>
    </p:spTree>
    <p:extLst>
      <p:ext uri="{BB962C8B-B14F-4D97-AF65-F5344CB8AC3E}">
        <p14:creationId xmlns:p14="http://schemas.microsoft.com/office/powerpoint/2010/main" val="9416704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8DAF8-13EA-4034-867C-C5FFDE8E6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E55627-7CE7-C745-AEA0-AE9AA007C56E}"/>
              </a:ext>
            </a:extLst>
          </p:cNvPr>
          <p:cNvSpPr>
            <a:spLocks noGrp="1"/>
          </p:cNvSpPr>
          <p:nvPr>
            <p:ph type="title"/>
          </p:nvPr>
        </p:nvSpPr>
        <p:spPr>
          <a:xfrm>
            <a:off x="731951" y="274824"/>
            <a:ext cx="10515599" cy="932688"/>
          </a:xfrm>
        </p:spPr>
        <p:txBody>
          <a:bodyPr vert="horz" lIns="91440" tIns="45720" rIns="91440" bIns="45720" rtlCol="0" anchor="b">
            <a:normAutofit fontScale="90000"/>
          </a:bodyPr>
          <a:lstStyle/>
          <a:p>
            <a:r>
              <a:rPr lang="en-US" sz="4000" b="1" kern="1200" dirty="0">
                <a:solidFill>
                  <a:srgbClr val="FF0000"/>
                </a:solidFill>
                <a:latin typeface="Arial Bold" panose="020B0704020202020204" charset="0"/>
                <a:cs typeface="Arial Bold" panose="020B0704020202020204" charset="0"/>
              </a:rPr>
              <a:t>Course expectations for </a:t>
            </a:r>
            <a:br>
              <a:rPr lang="en-US" sz="4000" b="1" kern="1200" dirty="0">
                <a:solidFill>
                  <a:srgbClr val="FF0000"/>
                </a:solidFill>
                <a:latin typeface="Arial Bold" panose="020B0704020202020204" charset="0"/>
                <a:cs typeface="Arial Bold" panose="020B0704020202020204" charset="0"/>
              </a:rPr>
            </a:br>
            <a:r>
              <a:rPr lang="en-US" sz="4000" b="1" kern="1200" dirty="0">
                <a:solidFill>
                  <a:srgbClr val="FF0000"/>
                </a:solidFill>
                <a:latin typeface="Arial Bold" panose="020B0704020202020204" charset="0"/>
                <a:cs typeface="Arial Bold" panose="020B0704020202020204" charset="0"/>
              </a:rPr>
              <a:t>written feedback</a:t>
            </a:r>
          </a:p>
        </p:txBody>
      </p:sp>
      <p:sp>
        <p:nvSpPr>
          <p:cNvPr id="6" name="Content Placeholder 5">
            <a:extLst>
              <a:ext uri="{FF2B5EF4-FFF2-40B4-BE49-F238E27FC236}">
                <a16:creationId xmlns:a16="http://schemas.microsoft.com/office/drawing/2014/main" id="{044DF296-F7C1-1988-EE72-5D3443B02377}"/>
              </a:ext>
            </a:extLst>
          </p:cNvPr>
          <p:cNvSpPr>
            <a:spLocks noGrp="1"/>
          </p:cNvSpPr>
          <p:nvPr>
            <p:ph idx="1"/>
          </p:nvPr>
        </p:nvSpPr>
        <p:spPr/>
        <p:txBody>
          <a:bodyPr/>
          <a:lstStyle/>
          <a:p>
            <a:r>
              <a:rPr lang="en-GB" dirty="0"/>
              <a:t>Still give written feedback at least three times a week – could be shared between other teachers or all from mentor</a:t>
            </a:r>
          </a:p>
          <a:p>
            <a:endParaRPr lang="en-GB" dirty="0"/>
          </a:p>
          <a:p>
            <a:r>
              <a:rPr lang="en-GB" dirty="0"/>
              <a:t>(Expectation of spoken feedback after every lesson)</a:t>
            </a:r>
          </a:p>
        </p:txBody>
      </p:sp>
    </p:spTree>
    <p:extLst>
      <p:ext uri="{BB962C8B-B14F-4D97-AF65-F5344CB8AC3E}">
        <p14:creationId xmlns:p14="http://schemas.microsoft.com/office/powerpoint/2010/main" val="123196261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B26CF7-8473-A004-2B27-EF6AFE737EFD}"/>
              </a:ext>
            </a:extLst>
          </p:cNvPr>
          <p:cNvSpPr>
            <a:spLocks noGrp="1"/>
          </p:cNvSpPr>
          <p:nvPr>
            <p:ph type="sldNum" sz="quarter" idx="12"/>
          </p:nvPr>
        </p:nvSpPr>
        <p:spPr/>
        <p:txBody>
          <a:bodyPr/>
          <a:lstStyle/>
          <a:p>
            <a:pPr>
              <a:spcAft>
                <a:spcPts val="0"/>
              </a:spcAft>
            </a:pPr>
            <a:fld id="{00000000-1234-1234-1234-123412341234}" type="slidenum">
              <a:rPr lang="en-US" smtClean="0"/>
              <a:pPr>
                <a:spcAft>
                  <a:spcPts val="0"/>
                </a:spcAft>
              </a:pPr>
              <a:t>11</a:t>
            </a:fld>
            <a:endParaRPr lang="en-US"/>
          </a:p>
        </p:txBody>
      </p:sp>
      <p:sp>
        <p:nvSpPr>
          <p:cNvPr id="3" name="TextBox 2">
            <a:extLst>
              <a:ext uri="{FF2B5EF4-FFF2-40B4-BE49-F238E27FC236}">
                <a16:creationId xmlns:a16="http://schemas.microsoft.com/office/drawing/2014/main" id="{3F87E580-ACF8-C26F-E4B4-244B07429D07}"/>
              </a:ext>
            </a:extLst>
          </p:cNvPr>
          <p:cNvSpPr txBox="1"/>
          <p:nvPr/>
        </p:nvSpPr>
        <p:spPr>
          <a:xfrm>
            <a:off x="585596" y="1595021"/>
            <a:ext cx="10621665" cy="5262979"/>
          </a:xfrm>
          <a:prstGeom prst="rect">
            <a:avLst/>
          </a:prstGeom>
          <a:noFill/>
        </p:spPr>
        <p:txBody>
          <a:bodyPr wrap="square" rtlCol="0">
            <a:spAutoFit/>
          </a:bodyPr>
          <a:lstStyle/>
          <a:p>
            <a:endParaRPr lang="en-GB" sz="2800" dirty="0">
              <a:solidFill>
                <a:srgbClr val="FF0000"/>
              </a:solidFill>
              <a:latin typeface="Arial" panose="020B0604020202020204" pitchFamily="34" charset="0"/>
            </a:endParaRPr>
          </a:p>
          <a:p>
            <a:r>
              <a:rPr lang="en-GB" sz="2800" dirty="0">
                <a:solidFill>
                  <a:schemeClr val="tx2"/>
                </a:solidFill>
                <a:latin typeface="Arial" panose="020B0604020202020204" pitchFamily="34" charset="0"/>
              </a:rPr>
              <a:t>PPR2 visits: </a:t>
            </a:r>
          </a:p>
          <a:p>
            <a:pPr marL="457200" indent="-457200">
              <a:buFont typeface="Arial" panose="020B0604020202020204" pitchFamily="34" charset="0"/>
              <a:buChar char="•"/>
            </a:pPr>
            <a:r>
              <a:rPr lang="en-GB" sz="2800" dirty="0">
                <a:solidFill>
                  <a:schemeClr val="tx2"/>
                </a:solidFill>
                <a:latin typeface="Arial" panose="020B0604020202020204" pitchFamily="34" charset="0"/>
              </a:rPr>
              <a:t>Good modelling, good use of AfL, good presence and rapport with pupils, thorough planning, few problems with subject knowledge</a:t>
            </a:r>
          </a:p>
          <a:p>
            <a:pPr marL="457200" indent="-457200">
              <a:buFont typeface="Arial" panose="020B0604020202020204" pitchFamily="34" charset="0"/>
              <a:buChar char="•"/>
            </a:pPr>
            <a:r>
              <a:rPr lang="en-GB" sz="2800" dirty="0">
                <a:solidFill>
                  <a:schemeClr val="tx2"/>
                </a:solidFill>
                <a:latin typeface="Arial" panose="020B0604020202020204" pitchFamily="34" charset="0"/>
              </a:rPr>
              <a:t>Adequate questioning and attention to student learning, behaviour management reliant on mentor presence and praise/rewards but reluctance to use sanctions</a:t>
            </a:r>
          </a:p>
          <a:p>
            <a:pPr marL="457200" indent="-457200">
              <a:buFont typeface="Arial" panose="020B0604020202020204" pitchFamily="34" charset="0"/>
              <a:buChar char="•"/>
            </a:pPr>
            <a:r>
              <a:rPr lang="en-GB" sz="2800" dirty="0">
                <a:solidFill>
                  <a:schemeClr val="tx2"/>
                </a:solidFill>
                <a:latin typeface="Arial" panose="020B0604020202020204" pitchFamily="34" charset="0"/>
              </a:rPr>
              <a:t>Over-reliance on slides, weak focus on making content interesting/relevant/memorable, limited promotion of motivation and self-efficacy, weak contingent action</a:t>
            </a:r>
          </a:p>
          <a:p>
            <a:pPr marL="457200" indent="-457200">
              <a:buFont typeface="Arial" panose="020B0604020202020204" pitchFamily="34" charset="0"/>
              <a:buChar char="•"/>
            </a:pPr>
            <a:endParaRPr lang="en-GB" sz="2800" dirty="0">
              <a:solidFill>
                <a:schemeClr val="tx2"/>
              </a:solidFill>
              <a:latin typeface="Arial" panose="020B0604020202020204" pitchFamily="34" charset="0"/>
            </a:endParaRPr>
          </a:p>
        </p:txBody>
      </p:sp>
      <p:sp>
        <p:nvSpPr>
          <p:cNvPr id="4" name="Title 3">
            <a:extLst>
              <a:ext uri="{FF2B5EF4-FFF2-40B4-BE49-F238E27FC236}">
                <a16:creationId xmlns:a16="http://schemas.microsoft.com/office/drawing/2014/main" id="{7C59682E-CF79-B539-6035-012DE400F394}"/>
              </a:ext>
            </a:extLst>
          </p:cNvPr>
          <p:cNvSpPr txBox="1">
            <a:spLocks/>
          </p:cNvSpPr>
          <p:nvPr/>
        </p:nvSpPr>
        <p:spPr>
          <a:xfrm>
            <a:off x="376428" y="885640"/>
            <a:ext cx="11040000" cy="828000"/>
          </a:xfrm>
          <a:prstGeom prst="rect">
            <a:avLst/>
          </a:prstGeom>
        </p:spPr>
        <p:txBody>
          <a:bodyPr/>
          <a:lst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a:lstStyle>
          <a:p>
            <a:r>
              <a:rPr lang="en-GB" kern="0" dirty="0"/>
              <a:t>Developing RPTs – sharing good practice</a:t>
            </a:r>
          </a:p>
        </p:txBody>
      </p:sp>
    </p:spTree>
    <p:extLst>
      <p:ext uri="{BB962C8B-B14F-4D97-AF65-F5344CB8AC3E}">
        <p14:creationId xmlns:p14="http://schemas.microsoft.com/office/powerpoint/2010/main" val="2061283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31363-046F-5300-8145-66A9721ED95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00DE91-58D2-CE42-A340-9D8BD520B899}"/>
              </a:ext>
            </a:extLst>
          </p:cNvPr>
          <p:cNvSpPr>
            <a:spLocks noGrp="1"/>
          </p:cNvSpPr>
          <p:nvPr>
            <p:ph type="sldNum" sz="quarter" idx="12"/>
          </p:nvPr>
        </p:nvSpPr>
        <p:spPr/>
        <p:txBody>
          <a:bodyPr/>
          <a:lstStyle/>
          <a:p>
            <a:pPr>
              <a:spcAft>
                <a:spcPts val="0"/>
              </a:spcAft>
            </a:pPr>
            <a:fld id="{00000000-1234-1234-1234-123412341234}" type="slidenum">
              <a:rPr lang="en-US" smtClean="0"/>
              <a:pPr>
                <a:spcAft>
                  <a:spcPts val="0"/>
                </a:spcAft>
              </a:pPr>
              <a:t>12</a:t>
            </a:fld>
            <a:endParaRPr lang="en-US"/>
          </a:p>
        </p:txBody>
      </p:sp>
      <p:sp>
        <p:nvSpPr>
          <p:cNvPr id="3" name="TextBox 2">
            <a:extLst>
              <a:ext uri="{FF2B5EF4-FFF2-40B4-BE49-F238E27FC236}">
                <a16:creationId xmlns:a16="http://schemas.microsoft.com/office/drawing/2014/main" id="{07E68F91-E050-BFF3-BC08-B5116FC7A5E1}"/>
              </a:ext>
            </a:extLst>
          </p:cNvPr>
          <p:cNvSpPr txBox="1"/>
          <p:nvPr/>
        </p:nvSpPr>
        <p:spPr>
          <a:xfrm>
            <a:off x="585596" y="1595021"/>
            <a:ext cx="6816689" cy="4401205"/>
          </a:xfrm>
          <a:prstGeom prst="rect">
            <a:avLst/>
          </a:prstGeom>
          <a:noFill/>
        </p:spPr>
        <p:txBody>
          <a:bodyPr wrap="square" rtlCol="0">
            <a:spAutoFit/>
          </a:bodyPr>
          <a:lstStyle/>
          <a:p>
            <a:r>
              <a:rPr lang="en-GB" sz="2800" dirty="0">
                <a:solidFill>
                  <a:srgbClr val="FF0000"/>
                </a:solidFill>
                <a:latin typeface="Arial" panose="020B0604020202020204" pitchFamily="34" charset="0"/>
              </a:rPr>
              <a:t> </a:t>
            </a:r>
          </a:p>
          <a:p>
            <a:r>
              <a:rPr lang="en-GB" sz="2800" dirty="0">
                <a:solidFill>
                  <a:schemeClr val="tx2"/>
                </a:solidFill>
                <a:latin typeface="Arial" panose="020B0604020202020204" pitchFamily="34" charset="0"/>
              </a:rPr>
              <a:t>What can we do to support RPTs:</a:t>
            </a:r>
          </a:p>
          <a:p>
            <a:pPr marL="457200" indent="-457200">
              <a:buFont typeface="Arial" panose="020B0604020202020204" pitchFamily="34" charset="0"/>
              <a:buChar char="•"/>
            </a:pPr>
            <a:r>
              <a:rPr lang="en-GB" sz="2800" dirty="0">
                <a:solidFill>
                  <a:schemeClr val="tx2"/>
                </a:solidFill>
                <a:latin typeface="Arial" panose="020B0604020202020204" pitchFamily="34" charset="0"/>
              </a:rPr>
              <a:t>Reducing over-reliance on slides?</a:t>
            </a:r>
          </a:p>
          <a:p>
            <a:pPr marL="457200" indent="-457200">
              <a:buFont typeface="Arial" panose="020B0604020202020204" pitchFamily="34" charset="0"/>
              <a:buChar char="•"/>
            </a:pPr>
            <a:r>
              <a:rPr lang="en-GB" sz="2800" dirty="0">
                <a:solidFill>
                  <a:schemeClr val="tx2"/>
                </a:solidFill>
                <a:latin typeface="Arial" panose="020B0604020202020204" pitchFamily="34" charset="0"/>
              </a:rPr>
              <a:t>Making lessons interesting/ relevant/memorable?</a:t>
            </a:r>
          </a:p>
          <a:p>
            <a:pPr marL="457200" indent="-457200">
              <a:buFont typeface="Arial" panose="020B0604020202020204" pitchFamily="34" charset="0"/>
              <a:buChar char="•"/>
            </a:pPr>
            <a:r>
              <a:rPr lang="en-GB" sz="2800" dirty="0">
                <a:solidFill>
                  <a:schemeClr val="tx2"/>
                </a:solidFill>
                <a:latin typeface="Arial" panose="020B0604020202020204" pitchFamily="34" charset="0"/>
              </a:rPr>
              <a:t>Engaging students’ motivation and self-efficacy</a:t>
            </a:r>
          </a:p>
          <a:p>
            <a:pPr marL="457200" indent="-457200">
              <a:buFont typeface="Arial" panose="020B0604020202020204" pitchFamily="34" charset="0"/>
              <a:buChar char="•"/>
            </a:pPr>
            <a:r>
              <a:rPr lang="en-GB" sz="2800" dirty="0">
                <a:solidFill>
                  <a:schemeClr val="tx2"/>
                </a:solidFill>
                <a:latin typeface="Arial" panose="020B0604020202020204" pitchFamily="34" charset="0"/>
              </a:rPr>
              <a:t>Being able to take contingent action (dump the lesson plan if necessary)?</a:t>
            </a:r>
          </a:p>
          <a:p>
            <a:pPr marL="457200" indent="-457200">
              <a:buFont typeface="Arial" panose="020B0604020202020204" pitchFamily="34" charset="0"/>
              <a:buChar char="•"/>
            </a:pPr>
            <a:endParaRPr lang="en-GB" sz="2800" dirty="0">
              <a:solidFill>
                <a:schemeClr val="tx2"/>
              </a:solidFill>
              <a:latin typeface="Arial" panose="020B0604020202020204" pitchFamily="34" charset="0"/>
            </a:endParaRPr>
          </a:p>
        </p:txBody>
      </p:sp>
      <p:sp>
        <p:nvSpPr>
          <p:cNvPr id="4" name="Title 3">
            <a:extLst>
              <a:ext uri="{FF2B5EF4-FFF2-40B4-BE49-F238E27FC236}">
                <a16:creationId xmlns:a16="http://schemas.microsoft.com/office/drawing/2014/main" id="{C66AD833-7C79-CECC-B549-E99E4C7D74D2}"/>
              </a:ext>
            </a:extLst>
          </p:cNvPr>
          <p:cNvSpPr txBox="1">
            <a:spLocks/>
          </p:cNvSpPr>
          <p:nvPr/>
        </p:nvSpPr>
        <p:spPr>
          <a:xfrm>
            <a:off x="484339" y="885640"/>
            <a:ext cx="11040000" cy="828000"/>
          </a:xfrm>
          <a:prstGeom prst="rect">
            <a:avLst/>
          </a:prstGeom>
        </p:spPr>
        <p:txBody>
          <a:bodyPr/>
          <a:lst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a:lstStyle>
          <a:p>
            <a:r>
              <a:rPr lang="en-GB" kern="0" dirty="0"/>
              <a:t>Developing RPTs – sharing good practice</a:t>
            </a:r>
          </a:p>
        </p:txBody>
      </p:sp>
      <p:pic>
        <p:nvPicPr>
          <p:cNvPr id="6" name="Picture 5">
            <a:extLst>
              <a:ext uri="{FF2B5EF4-FFF2-40B4-BE49-F238E27FC236}">
                <a16:creationId xmlns:a16="http://schemas.microsoft.com/office/drawing/2014/main" id="{E6F036C4-FB8A-222B-8626-248AC77A1B1D}"/>
              </a:ext>
            </a:extLst>
          </p:cNvPr>
          <p:cNvPicPr>
            <a:picLocks noChangeAspect="1"/>
          </p:cNvPicPr>
          <p:nvPr/>
        </p:nvPicPr>
        <p:blipFill>
          <a:blip r:embed="rId3"/>
          <a:stretch>
            <a:fillRect/>
          </a:stretch>
        </p:blipFill>
        <p:spPr>
          <a:xfrm flipH="1">
            <a:off x="7551053" y="2059317"/>
            <a:ext cx="3973286" cy="3940358"/>
          </a:xfrm>
          <a:prstGeom prst="rect">
            <a:avLst/>
          </a:prstGeom>
        </p:spPr>
      </p:pic>
      <p:sp>
        <p:nvSpPr>
          <p:cNvPr id="8" name="TextBox 7">
            <a:extLst>
              <a:ext uri="{FF2B5EF4-FFF2-40B4-BE49-F238E27FC236}">
                <a16:creationId xmlns:a16="http://schemas.microsoft.com/office/drawing/2014/main" id="{85A0E5FD-FF4F-5933-B01E-6C2B143015B5}"/>
              </a:ext>
            </a:extLst>
          </p:cNvPr>
          <p:cNvSpPr txBox="1"/>
          <p:nvPr/>
        </p:nvSpPr>
        <p:spPr>
          <a:xfrm>
            <a:off x="5878286" y="6148186"/>
            <a:ext cx="6096000" cy="646331"/>
          </a:xfrm>
          <a:prstGeom prst="rect">
            <a:avLst/>
          </a:prstGeom>
          <a:noFill/>
        </p:spPr>
        <p:txBody>
          <a:bodyPr wrap="square">
            <a:spAutoFit/>
          </a:bodyPr>
          <a:lstStyle/>
          <a:p>
            <a:r>
              <a:rPr lang="en-GB" dirty="0">
                <a:hlinkClick r:id="rId4"/>
              </a:rPr>
              <a:t>https://padlet.com/universityofreading/how-can-we-support-our-rpts-to-g73ini6lu66fyyou</a:t>
            </a:r>
            <a:r>
              <a:rPr lang="en-GB" dirty="0"/>
              <a:t> </a:t>
            </a:r>
          </a:p>
        </p:txBody>
      </p:sp>
    </p:spTree>
    <p:extLst>
      <p:ext uri="{BB962C8B-B14F-4D97-AF65-F5344CB8AC3E}">
        <p14:creationId xmlns:p14="http://schemas.microsoft.com/office/powerpoint/2010/main" val="1968365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22FA26-60E2-F750-15B2-2D0967D5E88A}"/>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8CAE96E1-FE19-476C-9CF0-3BB4903735D9}" type="slidenum">
              <a:rPr lang="en-GB" altLang="en-US" smtClean="0"/>
              <a:pPr>
                <a:spcAft>
                  <a:spcPts val="600"/>
                </a:spcAft>
              </a:pPr>
              <a:t>13</a:t>
            </a:fld>
            <a:endParaRPr lang="en-GB" altLang="en-US"/>
          </a:p>
        </p:txBody>
      </p:sp>
      <p:pic>
        <p:nvPicPr>
          <p:cNvPr id="1026" name="Picture 2" descr="A road with a sign on it&#10;&#10;AI-generated content may be incorrect.">
            <a:extLst>
              <a:ext uri="{FF2B5EF4-FFF2-40B4-BE49-F238E27FC236}">
                <a16:creationId xmlns:a16="http://schemas.microsoft.com/office/drawing/2014/main" id="{18740825-950E-AA8F-8A0F-FD0436481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974" b="19692"/>
          <a:stretch/>
        </p:blipFill>
        <p:spPr bwMode="auto">
          <a:xfrm>
            <a:off x="20" y="10"/>
            <a:ext cx="12191980" cy="5664194"/>
          </a:xfrm>
          <a:prstGeom prst="rect">
            <a:avLst/>
          </a:prstGeom>
          <a:solidFill>
            <a:srgbClr val="FFFFFF"/>
          </a:solidFill>
          <a:ln>
            <a:noFill/>
          </a:ln>
        </p:spPr>
      </p:pic>
      <p:sp>
        <p:nvSpPr>
          <p:cNvPr id="4" name="Title 3">
            <a:extLst>
              <a:ext uri="{FF2B5EF4-FFF2-40B4-BE49-F238E27FC236}">
                <a16:creationId xmlns:a16="http://schemas.microsoft.com/office/drawing/2014/main" id="{69ABD697-F1B6-0C41-B6A8-8E586AC48BC2}"/>
              </a:ext>
            </a:extLst>
          </p:cNvPr>
          <p:cNvSpPr>
            <a:spLocks noGrp="1"/>
          </p:cNvSpPr>
          <p:nvPr>
            <p:ph type="title"/>
          </p:nvPr>
        </p:nvSpPr>
        <p:spPr>
          <a:xfrm>
            <a:off x="335360" y="5785870"/>
            <a:ext cx="11425269" cy="955498"/>
          </a:xfrm>
        </p:spPr>
        <p:txBody>
          <a:bodyPr wrap="square" anchor="t">
            <a:normAutofit/>
          </a:bodyPr>
          <a:lstStyle/>
          <a:p>
            <a:r>
              <a:rPr lang="en-US"/>
              <a:t>Starting from where they are</a:t>
            </a:r>
          </a:p>
          <a:p>
            <a:endParaRPr lang="en-US" dirty="0"/>
          </a:p>
        </p:txBody>
      </p:sp>
    </p:spTree>
    <p:extLst>
      <p:ext uri="{BB962C8B-B14F-4D97-AF65-F5344CB8AC3E}">
        <p14:creationId xmlns:p14="http://schemas.microsoft.com/office/powerpoint/2010/main" val="210069795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51FFE4-FDFB-924B-B4DC-6CCF53CDEFA1}"/>
              </a:ext>
            </a:extLst>
          </p:cNvPr>
          <p:cNvSpPr>
            <a:spLocks noGrp="1"/>
          </p:cNvSpPr>
          <p:nvPr>
            <p:ph type="title"/>
          </p:nvPr>
        </p:nvSpPr>
        <p:spPr>
          <a:xfrm>
            <a:off x="407368" y="161960"/>
            <a:ext cx="11040000" cy="828000"/>
          </a:xfrm>
        </p:spPr>
        <p:txBody>
          <a:bodyPr/>
          <a:lstStyle/>
          <a:p>
            <a:r>
              <a:rPr lang="en-GB" dirty="0"/>
              <a:t>Being a School B Mentor</a:t>
            </a:r>
          </a:p>
        </p:txBody>
      </p:sp>
      <p:sp>
        <p:nvSpPr>
          <p:cNvPr id="2" name="Content Placeholder 1">
            <a:extLst>
              <a:ext uri="{FF2B5EF4-FFF2-40B4-BE49-F238E27FC236}">
                <a16:creationId xmlns:a16="http://schemas.microsoft.com/office/drawing/2014/main" id="{B59CD031-191B-CC1B-F390-296E48B057FA}"/>
              </a:ext>
            </a:extLst>
          </p:cNvPr>
          <p:cNvSpPr>
            <a:spLocks noGrp="1"/>
          </p:cNvSpPr>
          <p:nvPr>
            <p:ph idx="1"/>
          </p:nvPr>
        </p:nvSpPr>
        <p:spPr>
          <a:xfrm>
            <a:off x="415821" y="1279970"/>
            <a:ext cx="11090379" cy="5222430"/>
          </a:xfrm>
        </p:spPr>
        <p:txBody>
          <a:bodyPr/>
          <a:lstStyle/>
          <a:p>
            <a:r>
              <a:rPr lang="en-GB" sz="2800" dirty="0"/>
              <a:t>Mentor role: range of support</a:t>
            </a:r>
          </a:p>
          <a:p>
            <a:r>
              <a:rPr lang="en-GB" sz="2800" dirty="0"/>
              <a:t>Stages of development: </a:t>
            </a:r>
          </a:p>
          <a:p>
            <a:pPr lvl="1"/>
            <a:r>
              <a:rPr lang="en-GB" sz="2800" b="1" dirty="0"/>
              <a:t>Early idealism </a:t>
            </a:r>
            <a:r>
              <a:rPr lang="en-GB" sz="2800" dirty="0"/>
              <a:t>– identify with pupils and own experience</a:t>
            </a:r>
          </a:p>
          <a:p>
            <a:pPr lvl="1"/>
            <a:r>
              <a:rPr lang="en-GB" sz="2800" b="1" dirty="0"/>
              <a:t>Personal survival </a:t>
            </a:r>
            <a:r>
              <a:rPr lang="en-GB" sz="2800" dirty="0"/>
              <a:t>– feeling vulnerable, focus on control</a:t>
            </a:r>
            <a:endParaRPr lang="en-GB" sz="2800" b="1" dirty="0"/>
          </a:p>
          <a:p>
            <a:pPr lvl="1"/>
            <a:r>
              <a:rPr lang="en-GB" sz="2800" b="1" dirty="0"/>
              <a:t>Dealing with difficulties</a:t>
            </a:r>
            <a:r>
              <a:rPr lang="en-GB" sz="2800" dirty="0"/>
              <a:t> – implementing policies, procedural</a:t>
            </a:r>
            <a:endParaRPr lang="en-GB" sz="2800" b="1" dirty="0"/>
          </a:p>
          <a:p>
            <a:pPr lvl="1"/>
            <a:r>
              <a:rPr lang="en-GB" sz="2800" b="1" dirty="0"/>
              <a:t>Hitting a plateau </a:t>
            </a:r>
            <a:r>
              <a:rPr lang="en-GB" sz="2800" dirty="0"/>
              <a:t>– progress can stall, procedural limitations</a:t>
            </a:r>
            <a:endParaRPr lang="en-GB" sz="2800" b="1" dirty="0"/>
          </a:p>
          <a:p>
            <a:pPr lvl="1"/>
            <a:r>
              <a:rPr lang="en-GB" sz="2800" b="1" dirty="0"/>
              <a:t>Moving on </a:t>
            </a:r>
            <a:r>
              <a:rPr lang="en-GB" sz="2800" dirty="0"/>
              <a:t>– focus on pupil learning rather than self</a:t>
            </a:r>
            <a:endParaRPr lang="en-GB" sz="2800" b="1" dirty="0"/>
          </a:p>
          <a:p>
            <a:pPr lvl="1"/>
            <a:endParaRPr lang="en-GB" sz="2800" dirty="0"/>
          </a:p>
        </p:txBody>
      </p:sp>
      <p:sp>
        <p:nvSpPr>
          <p:cNvPr id="3" name="Slide Number Placeholder 2">
            <a:extLst>
              <a:ext uri="{FF2B5EF4-FFF2-40B4-BE49-F238E27FC236}">
                <a16:creationId xmlns:a16="http://schemas.microsoft.com/office/drawing/2014/main" id="{3BE84B68-8E16-E6C6-F2EB-5C135271A51C}"/>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latin typeface="Arial" panose="020B0604020202020204" pitchFamily="34" charset="0"/>
              </a:rPr>
              <a:pPr/>
              <a:t>14</a:t>
            </a:fld>
            <a:endParaRPr lang="en-GB" altLang="en-US" dirty="0">
              <a:latin typeface="Arial" panose="020B0604020202020204" pitchFamily="34" charset="0"/>
            </a:endParaRPr>
          </a:p>
        </p:txBody>
      </p:sp>
      <p:sp>
        <p:nvSpPr>
          <p:cNvPr id="8" name="Content Placeholder 1">
            <a:extLst>
              <a:ext uri="{FF2B5EF4-FFF2-40B4-BE49-F238E27FC236}">
                <a16:creationId xmlns:a16="http://schemas.microsoft.com/office/drawing/2014/main" id="{AF91E7F4-6102-E6A7-80F7-EC6C3322CAB8}"/>
              </a:ext>
            </a:extLst>
          </p:cNvPr>
          <p:cNvSpPr txBox="1">
            <a:spLocks/>
          </p:cNvSpPr>
          <p:nvPr/>
        </p:nvSpPr>
        <p:spPr bwMode="auto">
          <a:xfrm>
            <a:off x="392854" y="5811816"/>
            <a:ext cx="7989624" cy="138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a:lstStyle>
          <a:p>
            <a:r>
              <a:rPr lang="en-GB" sz="2800" kern="0" dirty="0"/>
              <a:t>How can we tell what stage our RPT is at?</a:t>
            </a:r>
          </a:p>
        </p:txBody>
      </p:sp>
      <p:sp>
        <p:nvSpPr>
          <p:cNvPr id="9" name="TextBox 8">
            <a:extLst>
              <a:ext uri="{FF2B5EF4-FFF2-40B4-BE49-F238E27FC236}">
                <a16:creationId xmlns:a16="http://schemas.microsoft.com/office/drawing/2014/main" id="{663F567A-8B5E-2CB9-5B76-50E9884178B7}"/>
              </a:ext>
            </a:extLst>
          </p:cNvPr>
          <p:cNvSpPr txBox="1"/>
          <p:nvPr/>
        </p:nvSpPr>
        <p:spPr>
          <a:xfrm>
            <a:off x="7086600" y="6326708"/>
            <a:ext cx="6096000" cy="369332"/>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(Furlong &amp; Maynard ,1995; Burn et al, 2015)</a:t>
            </a:r>
            <a:r>
              <a:rPr lang="en-US" sz="1800" b="0" i="0" dirty="0">
                <a:solidFill>
                  <a:srgbClr val="808080"/>
                </a:solidFill>
                <a:effectLst/>
                <a:latin typeface="Arial" panose="020B0604020202020204" pitchFamily="34" charset="0"/>
              </a:rPr>
              <a:t>​</a:t>
            </a:r>
            <a:endParaRPr lang="en-GB" dirty="0"/>
          </a:p>
        </p:txBody>
      </p:sp>
    </p:spTree>
    <p:extLst>
      <p:ext uri="{BB962C8B-B14F-4D97-AF65-F5344CB8AC3E}">
        <p14:creationId xmlns:p14="http://schemas.microsoft.com/office/powerpoint/2010/main" val="224207255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EABC4-EFEB-E9CD-F64C-103D43BE59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6B53695-653D-D136-B1BF-019230CA2556}"/>
              </a:ext>
            </a:extLst>
          </p:cNvPr>
          <p:cNvSpPr>
            <a:spLocks noGrp="1"/>
          </p:cNvSpPr>
          <p:nvPr>
            <p:ph type="title"/>
          </p:nvPr>
        </p:nvSpPr>
        <p:spPr>
          <a:xfrm>
            <a:off x="407368" y="161960"/>
            <a:ext cx="11040000" cy="828000"/>
          </a:xfrm>
        </p:spPr>
        <p:txBody>
          <a:bodyPr/>
          <a:lstStyle/>
          <a:p>
            <a:r>
              <a:rPr lang="en-GB" dirty="0"/>
              <a:t>How can we tell where our RPTs are?</a:t>
            </a:r>
          </a:p>
        </p:txBody>
      </p:sp>
      <p:sp>
        <p:nvSpPr>
          <p:cNvPr id="2" name="Content Placeholder 1">
            <a:extLst>
              <a:ext uri="{FF2B5EF4-FFF2-40B4-BE49-F238E27FC236}">
                <a16:creationId xmlns:a16="http://schemas.microsoft.com/office/drawing/2014/main" id="{004B22A5-D19D-7376-2128-2E1E86914956}"/>
              </a:ext>
            </a:extLst>
          </p:cNvPr>
          <p:cNvSpPr>
            <a:spLocks noGrp="1"/>
          </p:cNvSpPr>
          <p:nvPr>
            <p:ph idx="1"/>
          </p:nvPr>
        </p:nvSpPr>
        <p:spPr>
          <a:xfrm>
            <a:off x="415822" y="1279970"/>
            <a:ext cx="11031546" cy="5578030"/>
          </a:xfrm>
        </p:spPr>
        <p:txBody>
          <a:bodyPr/>
          <a:lstStyle/>
          <a:p>
            <a:r>
              <a:rPr lang="en-GB" sz="2800" dirty="0"/>
              <a:t>Talk about beliefs, values and identity, why they want to be a teacher, why do they think maths should be taught in schools</a:t>
            </a:r>
          </a:p>
          <a:p>
            <a:r>
              <a:rPr lang="en-GB" sz="2800" dirty="0"/>
              <a:t>Look at their planning approach, confidence with curriculum content, mathematical knowledge and resource access</a:t>
            </a:r>
          </a:p>
          <a:p>
            <a:r>
              <a:rPr lang="en-GB" sz="2800" dirty="0"/>
              <a:t>Talk with them about their vision for the lesson, where their vision might depart from reality, why it might depart from reality, what they will do about it</a:t>
            </a:r>
          </a:p>
          <a:p>
            <a:r>
              <a:rPr lang="en-GB" sz="2800" dirty="0"/>
              <a:t>Observe them teach, reflecting on how focused they are on children’s learning rather than their own performance</a:t>
            </a:r>
          </a:p>
          <a:p>
            <a:r>
              <a:rPr lang="en-GB" sz="2800" dirty="0"/>
              <a:t>Engage them in a reflective cycle</a:t>
            </a:r>
          </a:p>
          <a:p>
            <a:endParaRPr lang="en-GB" sz="2800" dirty="0"/>
          </a:p>
          <a:p>
            <a:endParaRPr lang="en-GB" sz="2800" dirty="0"/>
          </a:p>
        </p:txBody>
      </p:sp>
      <p:sp>
        <p:nvSpPr>
          <p:cNvPr id="3" name="Slide Number Placeholder 2">
            <a:extLst>
              <a:ext uri="{FF2B5EF4-FFF2-40B4-BE49-F238E27FC236}">
                <a16:creationId xmlns:a16="http://schemas.microsoft.com/office/drawing/2014/main" id="{941FDCFE-7307-D725-4054-5575BEA15D50}"/>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latin typeface="Arial" panose="020B0604020202020204" pitchFamily="34" charset="0"/>
              </a:rPr>
              <a:pPr/>
              <a:t>15</a:t>
            </a:fld>
            <a:endParaRPr lang="en-GB" altLang="en-US" dirty="0">
              <a:latin typeface="Arial" panose="020B0604020202020204" pitchFamily="34" charset="0"/>
            </a:endParaRPr>
          </a:p>
        </p:txBody>
      </p:sp>
    </p:spTree>
    <p:extLst>
      <p:ext uri="{BB962C8B-B14F-4D97-AF65-F5344CB8AC3E}">
        <p14:creationId xmlns:p14="http://schemas.microsoft.com/office/powerpoint/2010/main" val="289628194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F9385-7443-605E-4BC8-8879B7DA1FA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59B128-D7AF-7355-7D8A-BA53A4FAF386}"/>
              </a:ext>
            </a:extLst>
          </p:cNvPr>
          <p:cNvSpPr>
            <a:spLocks noGrp="1"/>
          </p:cNvSpPr>
          <p:nvPr>
            <p:ph type="title"/>
          </p:nvPr>
        </p:nvSpPr>
        <p:spPr>
          <a:xfrm>
            <a:off x="407368" y="161960"/>
            <a:ext cx="11040000" cy="828000"/>
          </a:xfrm>
        </p:spPr>
        <p:txBody>
          <a:bodyPr/>
          <a:lstStyle/>
          <a:p>
            <a:r>
              <a:rPr lang="en-GB" dirty="0"/>
              <a:t>How can we tell where our RPTs are?</a:t>
            </a:r>
          </a:p>
        </p:txBody>
      </p:sp>
      <p:sp>
        <p:nvSpPr>
          <p:cNvPr id="3" name="Slide Number Placeholder 2">
            <a:extLst>
              <a:ext uri="{FF2B5EF4-FFF2-40B4-BE49-F238E27FC236}">
                <a16:creationId xmlns:a16="http://schemas.microsoft.com/office/drawing/2014/main" id="{0F26C195-E048-3D4F-D291-8077B015B3DD}"/>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latin typeface="Arial" panose="020B0604020202020204" pitchFamily="34" charset="0"/>
              </a:rPr>
              <a:pPr/>
              <a:t>16</a:t>
            </a:fld>
            <a:endParaRPr lang="en-GB" altLang="en-US" dirty="0">
              <a:latin typeface="Arial" panose="020B0604020202020204" pitchFamily="34" charset="0"/>
            </a:endParaRPr>
          </a:p>
        </p:txBody>
      </p:sp>
      <p:pic>
        <p:nvPicPr>
          <p:cNvPr id="8" name="Picture 7">
            <a:extLst>
              <a:ext uri="{FF2B5EF4-FFF2-40B4-BE49-F238E27FC236}">
                <a16:creationId xmlns:a16="http://schemas.microsoft.com/office/drawing/2014/main" id="{36CCAA5E-7E48-A973-D0B6-9A15D1DC4520}"/>
              </a:ext>
            </a:extLst>
          </p:cNvPr>
          <p:cNvPicPr>
            <a:picLocks noChangeAspect="1"/>
          </p:cNvPicPr>
          <p:nvPr/>
        </p:nvPicPr>
        <p:blipFill>
          <a:blip r:embed="rId3"/>
          <a:stretch>
            <a:fillRect/>
          </a:stretch>
        </p:blipFill>
        <p:spPr>
          <a:xfrm>
            <a:off x="1564662" y="1294812"/>
            <a:ext cx="6159817" cy="5226319"/>
          </a:xfrm>
          <a:prstGeom prst="rect">
            <a:avLst/>
          </a:prstGeom>
        </p:spPr>
      </p:pic>
      <p:pic>
        <p:nvPicPr>
          <p:cNvPr id="10" name="Picture 9">
            <a:extLst>
              <a:ext uri="{FF2B5EF4-FFF2-40B4-BE49-F238E27FC236}">
                <a16:creationId xmlns:a16="http://schemas.microsoft.com/office/drawing/2014/main" id="{CAA101D0-4663-1D28-CD34-E4FE58A3BF51}"/>
              </a:ext>
            </a:extLst>
          </p:cNvPr>
          <p:cNvPicPr>
            <a:picLocks noChangeAspect="1"/>
          </p:cNvPicPr>
          <p:nvPr/>
        </p:nvPicPr>
        <p:blipFill>
          <a:blip r:embed="rId4"/>
          <a:stretch>
            <a:fillRect/>
          </a:stretch>
        </p:blipFill>
        <p:spPr>
          <a:xfrm>
            <a:off x="8763000" y="5152089"/>
            <a:ext cx="2101958" cy="1111307"/>
          </a:xfrm>
          <a:prstGeom prst="rect">
            <a:avLst/>
          </a:prstGeom>
        </p:spPr>
      </p:pic>
    </p:spTree>
    <p:extLst>
      <p:ext uri="{BB962C8B-B14F-4D97-AF65-F5344CB8AC3E}">
        <p14:creationId xmlns:p14="http://schemas.microsoft.com/office/powerpoint/2010/main" val="252248489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7D12C-5DB7-79C4-73F2-06D5F91688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2CD6C7-F102-B94C-0C3A-A16F46E330EA}"/>
              </a:ext>
            </a:extLst>
          </p:cNvPr>
          <p:cNvSpPr>
            <a:spLocks noGrp="1"/>
          </p:cNvSpPr>
          <p:nvPr>
            <p:ph type="title"/>
          </p:nvPr>
        </p:nvSpPr>
        <p:spPr>
          <a:xfrm>
            <a:off x="407368" y="161960"/>
            <a:ext cx="11040000" cy="828000"/>
          </a:xfrm>
        </p:spPr>
        <p:txBody>
          <a:bodyPr/>
          <a:lstStyle/>
          <a:p>
            <a:r>
              <a:rPr lang="en-GB" dirty="0"/>
              <a:t>How can we tell where our RPTs are?</a:t>
            </a:r>
          </a:p>
        </p:txBody>
      </p:sp>
      <p:sp>
        <p:nvSpPr>
          <p:cNvPr id="2" name="Content Placeholder 1">
            <a:extLst>
              <a:ext uri="{FF2B5EF4-FFF2-40B4-BE49-F238E27FC236}">
                <a16:creationId xmlns:a16="http://schemas.microsoft.com/office/drawing/2014/main" id="{318B799D-F187-B23D-85CC-6549A29C2961}"/>
              </a:ext>
            </a:extLst>
          </p:cNvPr>
          <p:cNvSpPr>
            <a:spLocks noGrp="1"/>
          </p:cNvSpPr>
          <p:nvPr>
            <p:ph idx="1"/>
          </p:nvPr>
        </p:nvSpPr>
        <p:spPr>
          <a:xfrm>
            <a:off x="415822" y="1279970"/>
            <a:ext cx="6489070" cy="3960000"/>
          </a:xfrm>
        </p:spPr>
        <p:txBody>
          <a:bodyPr/>
          <a:lstStyle/>
          <a:p>
            <a:r>
              <a:rPr lang="en-GB" dirty="0"/>
              <a:t>Take a minute to think about what stage you think your RPT is at</a:t>
            </a:r>
          </a:p>
          <a:p>
            <a:endParaRPr lang="en-GB" dirty="0"/>
          </a:p>
          <a:p>
            <a:endParaRPr lang="en-GB" dirty="0"/>
          </a:p>
        </p:txBody>
      </p:sp>
      <p:sp>
        <p:nvSpPr>
          <p:cNvPr id="3" name="Slide Number Placeholder 2">
            <a:extLst>
              <a:ext uri="{FF2B5EF4-FFF2-40B4-BE49-F238E27FC236}">
                <a16:creationId xmlns:a16="http://schemas.microsoft.com/office/drawing/2014/main" id="{F67BE635-B30F-64F2-8891-90D746553345}"/>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latin typeface="Arial" panose="020B0604020202020204" pitchFamily="34" charset="0"/>
              </a:rPr>
              <a:pPr/>
              <a:t>17</a:t>
            </a:fld>
            <a:endParaRPr lang="en-GB" altLang="en-US" dirty="0">
              <a:latin typeface="Arial" panose="020B0604020202020204" pitchFamily="34" charset="0"/>
            </a:endParaRPr>
          </a:p>
        </p:txBody>
      </p:sp>
      <p:sp>
        <p:nvSpPr>
          <p:cNvPr id="5" name="TextBox 6">
            <a:extLst>
              <a:ext uri="{FF2B5EF4-FFF2-40B4-BE49-F238E27FC236}">
                <a16:creationId xmlns:a16="http://schemas.microsoft.com/office/drawing/2014/main" id="{F170135B-BE9E-2ECF-AC23-FF959135720A}"/>
              </a:ext>
            </a:extLst>
          </p:cNvPr>
          <p:cNvSpPr txBox="1"/>
          <p:nvPr/>
        </p:nvSpPr>
        <p:spPr>
          <a:xfrm>
            <a:off x="7444325" y="2339789"/>
            <a:ext cx="5139560" cy="3046988"/>
          </a:xfrm>
          <a:prstGeom prst="rect">
            <a:avLst/>
          </a:prstGeom>
          <a:noFill/>
        </p:spPr>
        <p:txBody>
          <a:bodyPr wrap="square" rtlCol="0">
            <a:spAutoFit/>
          </a:bodyPr>
          <a:ls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marL="514350" indent="-514350">
              <a:buFont typeface="+mj-lt"/>
              <a:buAutoNum type="arabicPeriod"/>
            </a:pPr>
            <a:r>
              <a:rPr lang="en-GB" sz="3200" b="1" dirty="0">
                <a:latin typeface="Arial" panose="020B0604020202020204" pitchFamily="34" charset="0"/>
              </a:rPr>
              <a:t>Early idealism</a:t>
            </a:r>
          </a:p>
          <a:p>
            <a:pPr marL="514350" indent="-514350">
              <a:buFont typeface="+mj-lt"/>
              <a:buAutoNum type="arabicPeriod"/>
            </a:pPr>
            <a:r>
              <a:rPr lang="en-GB" sz="3200" b="1" dirty="0">
                <a:latin typeface="Arial" panose="020B0604020202020204" pitchFamily="34" charset="0"/>
              </a:rPr>
              <a:t>Personal survival</a:t>
            </a:r>
          </a:p>
          <a:p>
            <a:pPr marL="514350" indent="-514350">
              <a:buFont typeface="+mj-lt"/>
              <a:buAutoNum type="arabicPeriod"/>
            </a:pPr>
            <a:r>
              <a:rPr lang="en-GB" sz="3200" b="1" dirty="0">
                <a:latin typeface="Arial" panose="020B0604020202020204" pitchFamily="34" charset="0"/>
              </a:rPr>
              <a:t>Dealing with difficulties</a:t>
            </a:r>
          </a:p>
          <a:p>
            <a:pPr marL="514350" indent="-514350">
              <a:buFont typeface="+mj-lt"/>
              <a:buAutoNum type="arabicPeriod"/>
            </a:pPr>
            <a:r>
              <a:rPr lang="en-GB" sz="3200" b="1" dirty="0">
                <a:latin typeface="Arial" panose="020B0604020202020204" pitchFamily="34" charset="0"/>
              </a:rPr>
              <a:t>Hitting a plateau</a:t>
            </a:r>
          </a:p>
          <a:p>
            <a:pPr marL="514350" indent="-514350">
              <a:buFont typeface="+mj-lt"/>
              <a:buAutoNum type="arabicPeriod"/>
            </a:pPr>
            <a:r>
              <a:rPr lang="en-GB" sz="3200" b="1" dirty="0">
                <a:latin typeface="Arial" panose="020B0604020202020204" pitchFamily="34" charset="0"/>
              </a:rPr>
              <a:t>Moving on </a:t>
            </a:r>
          </a:p>
        </p:txBody>
      </p:sp>
      <p:pic>
        <p:nvPicPr>
          <p:cNvPr id="1026" name="Picture 2" descr="Walking Steps Stock Illustrations ...">
            <a:extLst>
              <a:ext uri="{FF2B5EF4-FFF2-40B4-BE49-F238E27FC236}">
                <a16:creationId xmlns:a16="http://schemas.microsoft.com/office/drawing/2014/main" id="{2955BEF6-0DA9-712B-9E78-CB85D7716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830" y="2012335"/>
            <a:ext cx="4049225" cy="404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9116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00D82-3122-C8DE-AC6E-1FDAC70A077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2AED25-4078-FA8A-189D-4D1E16CF3B53}"/>
              </a:ext>
            </a:extLst>
          </p:cNvPr>
          <p:cNvSpPr>
            <a:spLocks noGrp="1"/>
          </p:cNvSpPr>
          <p:nvPr>
            <p:ph type="title"/>
          </p:nvPr>
        </p:nvSpPr>
        <p:spPr>
          <a:xfrm>
            <a:off x="407368" y="161960"/>
            <a:ext cx="11040000" cy="828000"/>
          </a:xfrm>
        </p:spPr>
        <p:txBody>
          <a:bodyPr/>
          <a:lstStyle/>
          <a:p>
            <a:r>
              <a:rPr lang="en-GB" dirty="0"/>
              <a:t>Top tips!</a:t>
            </a:r>
          </a:p>
        </p:txBody>
      </p:sp>
      <p:sp>
        <p:nvSpPr>
          <p:cNvPr id="3" name="Slide Number Placeholder 2">
            <a:extLst>
              <a:ext uri="{FF2B5EF4-FFF2-40B4-BE49-F238E27FC236}">
                <a16:creationId xmlns:a16="http://schemas.microsoft.com/office/drawing/2014/main" id="{938E6FDD-F32F-719D-C03A-01AFAD3B3B4B}"/>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latin typeface="Arial" panose="020B0604020202020204" pitchFamily="34" charset="0"/>
              </a:rPr>
              <a:pPr/>
              <a:t>18</a:t>
            </a:fld>
            <a:endParaRPr lang="en-GB" altLang="en-US" dirty="0">
              <a:latin typeface="Arial" panose="020B0604020202020204" pitchFamily="34" charset="0"/>
            </a:endParaRPr>
          </a:p>
        </p:txBody>
      </p:sp>
      <p:sp>
        <p:nvSpPr>
          <p:cNvPr id="6" name="Rectangle: Rounded Corners 5">
            <a:extLst>
              <a:ext uri="{FF2B5EF4-FFF2-40B4-BE49-F238E27FC236}">
                <a16:creationId xmlns:a16="http://schemas.microsoft.com/office/drawing/2014/main" id="{191FDC36-D8FE-DAD2-8475-C24DAE99854B}"/>
              </a:ext>
            </a:extLst>
          </p:cNvPr>
          <p:cNvSpPr/>
          <p:nvPr/>
        </p:nvSpPr>
        <p:spPr>
          <a:xfrm>
            <a:off x="1048798" y="1148341"/>
            <a:ext cx="9244064" cy="5346144"/>
          </a:xfrm>
          <a:prstGeom prst="roundRect">
            <a:avLst/>
          </a:prstGeom>
          <a:solidFill>
            <a:srgbClr val="FFC000"/>
          </a:solidFill>
          <a:ln w="38100">
            <a:solidFill>
              <a:schemeClr val="accent1"/>
            </a:solidFill>
          </a:ln>
        </p:spPr>
        <p:txBody>
          <a:bodyPr wrap="square" rtlCol="0" anchor="ctr">
            <a:spAutoFit/>
          </a:bodyPr>
          <a:lstStyle/>
          <a:p>
            <a:r>
              <a:rPr lang="en-GB" sz="2800" b="1" u="sng" dirty="0">
                <a:latin typeface="Arial" panose="020B0604020202020204" pitchFamily="34" charset="0"/>
              </a:rPr>
              <a:t>SUGGESTIONS:</a:t>
            </a:r>
          </a:p>
          <a:p>
            <a:pPr marL="342900" indent="-342900">
              <a:buFont typeface="+mj-lt"/>
              <a:buAutoNum type="arabicPeriod"/>
            </a:pPr>
            <a:r>
              <a:rPr lang="en-GB" sz="2800" b="1" dirty="0">
                <a:latin typeface="Arial" panose="020B0604020202020204" pitchFamily="34" charset="0"/>
              </a:rPr>
              <a:t>Establish a positive relationship </a:t>
            </a:r>
            <a:r>
              <a:rPr lang="en-GB" sz="2800" dirty="0">
                <a:latin typeface="Arial" panose="020B0604020202020204" pitchFamily="34" charset="0"/>
              </a:rPr>
              <a:t>from the outset, showing that you believe they are significant, competent, and likeable.</a:t>
            </a:r>
          </a:p>
          <a:p>
            <a:pPr marL="342900" indent="-342900">
              <a:buFont typeface="+mj-lt"/>
              <a:buAutoNum type="arabicPeriod"/>
            </a:pPr>
            <a:r>
              <a:rPr lang="en-GB" sz="2800" dirty="0">
                <a:latin typeface="Arial" panose="020B0604020202020204" pitchFamily="34" charset="0"/>
              </a:rPr>
              <a:t>Use the </a:t>
            </a:r>
            <a:r>
              <a:rPr lang="en-GB" sz="2800" b="1" dirty="0">
                <a:latin typeface="Arial" panose="020B0604020202020204" pitchFamily="34" charset="0"/>
              </a:rPr>
              <a:t>reflective cycle questions </a:t>
            </a:r>
            <a:r>
              <a:rPr lang="en-GB" sz="2800" dirty="0">
                <a:latin typeface="Arial" panose="020B0604020202020204" pitchFamily="34" charset="0"/>
              </a:rPr>
              <a:t>to help structure your conversations. </a:t>
            </a:r>
          </a:p>
          <a:p>
            <a:pPr marL="342900" indent="-342900">
              <a:buFont typeface="+mj-lt"/>
              <a:buAutoNum type="arabicPeriod"/>
            </a:pPr>
            <a:r>
              <a:rPr lang="en-GB" sz="2800" b="1" dirty="0">
                <a:latin typeface="Arial" panose="020B0604020202020204" pitchFamily="34" charset="0"/>
              </a:rPr>
              <a:t>Be explicit </a:t>
            </a:r>
            <a:r>
              <a:rPr lang="en-GB" sz="2800" dirty="0">
                <a:latin typeface="Arial" panose="020B0604020202020204" pitchFamily="34" charset="0"/>
              </a:rPr>
              <a:t>about </a:t>
            </a:r>
            <a:r>
              <a:rPr lang="en-GB" sz="2800" b="1" dirty="0">
                <a:latin typeface="Arial" panose="020B0604020202020204" pitchFamily="34" charset="0"/>
              </a:rPr>
              <a:t>what</a:t>
            </a:r>
            <a:r>
              <a:rPr lang="en-GB" sz="2800" dirty="0">
                <a:latin typeface="Arial" panose="020B0604020202020204" pitchFamily="34" charset="0"/>
              </a:rPr>
              <a:t> you do, </a:t>
            </a:r>
            <a:r>
              <a:rPr lang="en-GB" sz="2800" b="1" dirty="0">
                <a:latin typeface="Arial" panose="020B0604020202020204" pitchFamily="34" charset="0"/>
              </a:rPr>
              <a:t>how</a:t>
            </a:r>
            <a:r>
              <a:rPr lang="en-GB" sz="2800" dirty="0">
                <a:latin typeface="Arial" panose="020B0604020202020204" pitchFamily="34" charset="0"/>
              </a:rPr>
              <a:t> you do it and </a:t>
            </a:r>
            <a:r>
              <a:rPr lang="en-GB" sz="2800" b="1" dirty="0">
                <a:latin typeface="Arial" panose="020B0604020202020204" pitchFamily="34" charset="0"/>
              </a:rPr>
              <a:t>why</a:t>
            </a:r>
            <a:r>
              <a:rPr lang="en-GB" sz="2800" dirty="0">
                <a:latin typeface="Arial" panose="020B0604020202020204" pitchFamily="34" charset="0"/>
              </a:rPr>
              <a:t> you do it. </a:t>
            </a:r>
          </a:p>
          <a:p>
            <a:pPr marL="342900" indent="-342900">
              <a:buFont typeface="+mj-lt"/>
              <a:buAutoNum type="arabicPeriod"/>
            </a:pPr>
            <a:r>
              <a:rPr lang="en-GB" sz="2800" b="1" dirty="0">
                <a:latin typeface="Arial" panose="020B0604020202020204" pitchFamily="34" charset="0"/>
              </a:rPr>
              <a:t>Plan topics </a:t>
            </a:r>
            <a:r>
              <a:rPr lang="en-GB" sz="2800" dirty="0">
                <a:latin typeface="Arial" panose="020B0604020202020204" pitchFamily="34" charset="0"/>
              </a:rPr>
              <a:t>to cover at different stages of the course.</a:t>
            </a:r>
          </a:p>
          <a:p>
            <a:pPr marL="342900" indent="-342900">
              <a:buFont typeface="+mj-lt"/>
              <a:buAutoNum type="arabicPeriod"/>
            </a:pPr>
            <a:r>
              <a:rPr lang="en-GB" sz="2800" dirty="0">
                <a:latin typeface="Arial" panose="020B0604020202020204" pitchFamily="34" charset="0"/>
              </a:rPr>
              <a:t>Highlight </a:t>
            </a:r>
            <a:r>
              <a:rPr lang="en-GB" sz="2800" b="1" dirty="0">
                <a:latin typeface="Arial" panose="020B0604020202020204" pitchFamily="34" charset="0"/>
              </a:rPr>
              <a:t>praise</a:t>
            </a:r>
            <a:r>
              <a:rPr lang="en-GB" sz="2800" dirty="0">
                <a:latin typeface="Arial" panose="020B0604020202020204" pitchFamily="34" charset="0"/>
              </a:rPr>
              <a:t> and make it specific. </a:t>
            </a:r>
          </a:p>
        </p:txBody>
      </p:sp>
    </p:spTree>
    <p:extLst>
      <p:ext uri="{BB962C8B-B14F-4D97-AF65-F5344CB8AC3E}">
        <p14:creationId xmlns:p14="http://schemas.microsoft.com/office/powerpoint/2010/main" val="252306237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DA395-DA51-D3B1-87AC-E4EC22178B7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96023B8-9E67-A5DC-3F7B-06B2063197D7}"/>
              </a:ext>
            </a:extLst>
          </p:cNvPr>
          <p:cNvSpPr>
            <a:spLocks noGrp="1"/>
          </p:cNvSpPr>
          <p:nvPr>
            <p:ph type="title"/>
          </p:nvPr>
        </p:nvSpPr>
        <p:spPr>
          <a:xfrm>
            <a:off x="683632" y="909086"/>
            <a:ext cx="11040000" cy="828000"/>
          </a:xfrm>
        </p:spPr>
        <p:txBody>
          <a:bodyPr>
            <a:noAutofit/>
          </a:bodyPr>
          <a:lstStyle/>
          <a:p>
            <a:r>
              <a:rPr lang="en-US" sz="4000" kern="100" dirty="0">
                <a:latin typeface="Arial Bold" panose="020B0704020202020204" charset="0"/>
                <a:ea typeface="Calibri" panose="020F0502020204030204" pitchFamily="34" charset="0"/>
                <a:cs typeface="Arial Bold" panose="020B0704020202020204" charset="0"/>
              </a:rPr>
              <a:t>Making the most of School B opportunities</a:t>
            </a:r>
            <a:endParaRPr lang="en-GB" sz="4000" dirty="0">
              <a:latin typeface="Arial Bold" panose="020B0704020202020204" charset="0"/>
              <a:cs typeface="Arial Bold" panose="020B0704020202020204" charset="0"/>
            </a:endParaRPr>
          </a:p>
        </p:txBody>
      </p:sp>
      <p:sp>
        <p:nvSpPr>
          <p:cNvPr id="7" name="Content Placeholder 6">
            <a:extLst>
              <a:ext uri="{FF2B5EF4-FFF2-40B4-BE49-F238E27FC236}">
                <a16:creationId xmlns:a16="http://schemas.microsoft.com/office/drawing/2014/main" id="{0E7AA8A1-AB01-F4F8-01E5-F81E0F0C155F}"/>
              </a:ext>
            </a:extLst>
          </p:cNvPr>
          <p:cNvSpPr>
            <a:spLocks noGrp="1"/>
          </p:cNvSpPr>
          <p:nvPr>
            <p:ph idx="1"/>
          </p:nvPr>
        </p:nvSpPr>
        <p:spPr/>
        <p:txBody>
          <a:bodyPr/>
          <a:lstStyle/>
          <a:p>
            <a:r>
              <a:rPr lang="en-GB" dirty="0"/>
              <a:t>How is your school context different to School A?</a:t>
            </a:r>
          </a:p>
          <a:p>
            <a:r>
              <a:rPr lang="en-GB" dirty="0"/>
              <a:t>What opportunities will this provide for your RPT and how can they capitalise on this?</a:t>
            </a:r>
          </a:p>
          <a:p>
            <a:r>
              <a:rPr lang="en-GB" dirty="0"/>
              <a:t>What might be challenging for your RPT and how can you support them with this?  </a:t>
            </a:r>
          </a:p>
        </p:txBody>
      </p:sp>
      <p:sp>
        <p:nvSpPr>
          <p:cNvPr id="2" name="Slide Number Placeholder 1">
            <a:extLst>
              <a:ext uri="{FF2B5EF4-FFF2-40B4-BE49-F238E27FC236}">
                <a16:creationId xmlns:a16="http://schemas.microsoft.com/office/drawing/2014/main" id="{263DBB22-A6DE-0FFE-62F6-3F79D0A692B7}"/>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latin typeface="Arial" panose="020B0604020202020204" pitchFamily="34" charset="0"/>
              </a:rPr>
              <a:pPr/>
              <a:t>19</a:t>
            </a:fld>
            <a:endParaRPr lang="en-GB" altLang="en-US" dirty="0">
              <a:latin typeface="Arial" panose="020B0604020202020204" pitchFamily="34" charset="0"/>
            </a:endParaRPr>
          </a:p>
        </p:txBody>
      </p:sp>
    </p:spTree>
    <p:extLst>
      <p:ext uri="{BB962C8B-B14F-4D97-AF65-F5344CB8AC3E}">
        <p14:creationId xmlns:p14="http://schemas.microsoft.com/office/powerpoint/2010/main" val="33232359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wrap="square" anchor="b">
            <a:normAutofit/>
          </a:bodyPr>
          <a:lstStyle/>
          <a:p>
            <a:r>
              <a:rPr lang="en-GB" dirty="0"/>
              <a:t>Agenda</a:t>
            </a:r>
          </a:p>
        </p:txBody>
      </p:sp>
      <p:graphicFrame>
        <p:nvGraphicFramePr>
          <p:cNvPr id="9" name="Content Placeholder 6">
            <a:extLst>
              <a:ext uri="{FF2B5EF4-FFF2-40B4-BE49-F238E27FC236}">
                <a16:creationId xmlns:a16="http://schemas.microsoft.com/office/drawing/2014/main" id="{5D1990DF-F9A0-D485-93A0-2562BEC19B52}"/>
              </a:ext>
            </a:extLst>
          </p:cNvPr>
          <p:cNvGraphicFramePr>
            <a:graphicFrameLocks noGrp="1"/>
          </p:cNvGraphicFramePr>
          <p:nvPr>
            <p:ph type="tbl" sz="quarter" idx="11"/>
            <p:extLst>
              <p:ext uri="{D42A27DB-BD31-4B8C-83A1-F6EECF244321}">
                <p14:modId xmlns:p14="http://schemas.microsoft.com/office/powerpoint/2010/main" val="1142740521"/>
              </p:ext>
            </p:extLst>
          </p:nvPr>
        </p:nvGraphicFramePr>
        <p:xfrm>
          <a:off x="334963" y="1484313"/>
          <a:ext cx="11425237" cy="5133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hidden="1"/>
          <p:cNvSpPr>
            <a:spLocks noGrp="1"/>
          </p:cNvSpPr>
          <p:nvPr>
            <p:ph type="sldNum" sz="quarter" idx="4294967295"/>
          </p:nvPr>
        </p:nvSpPr>
        <p:spPr>
          <a:xfrm>
            <a:off x="11290300" y="6345238"/>
            <a:ext cx="901700" cy="252412"/>
          </a:xfrm>
        </p:spPr>
        <p:txBody>
          <a:bodyPr/>
          <a:lstStyle/>
          <a:p>
            <a:pPr>
              <a:spcAft>
                <a:spcPts val="600"/>
              </a:spcAft>
            </a:pPr>
            <a:fld id="{DCF6A46F-80AB-49F3-8C7E-9717ED945456}" type="slidenum">
              <a:rPr lang="en-GB" altLang="en-US" smtClean="0"/>
              <a:pPr>
                <a:spcAft>
                  <a:spcPts val="600"/>
                </a:spcAft>
              </a:pPr>
              <a:t>2</a:t>
            </a:fld>
            <a:endParaRPr lang="en-GB" altLang="en-US"/>
          </a:p>
        </p:txBody>
      </p:sp>
    </p:spTree>
    <p:extLst>
      <p:ext uri="{BB962C8B-B14F-4D97-AF65-F5344CB8AC3E}">
        <p14:creationId xmlns:p14="http://schemas.microsoft.com/office/powerpoint/2010/main" val="161863431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6E97BF-FBCE-113D-849F-1BFEC123780D}"/>
              </a:ext>
            </a:extLst>
          </p:cNvPr>
          <p:cNvSpPr>
            <a:spLocks noGrp="1"/>
          </p:cNvSpPr>
          <p:nvPr>
            <p:ph type="title"/>
          </p:nvPr>
        </p:nvSpPr>
        <p:spPr>
          <a:xfrm>
            <a:off x="466200" y="766880"/>
            <a:ext cx="11040000" cy="429976"/>
          </a:xfrm>
        </p:spPr>
        <p:txBody>
          <a:bodyPr>
            <a:normAutofit fontScale="90000"/>
          </a:bodyPr>
          <a:lstStyle/>
          <a:p>
            <a:r>
              <a:rPr lang="en-US" sz="3600" kern="100" dirty="0">
                <a:effectLst/>
                <a:latin typeface="Calibri" panose="020F0502020204030204" pitchFamily="34" charset="0"/>
                <a:ea typeface="Calibri" panose="020F0502020204030204" pitchFamily="34" charset="0"/>
                <a:cs typeface="Arial" panose="020B0604020202020204" pitchFamily="34" charset="0"/>
              </a:rPr>
              <a:t>Using the Mentor </a:t>
            </a:r>
            <a:r>
              <a:rPr lang="en-US" sz="3600" kern="100" dirty="0">
                <a:latin typeface="Calibri" panose="020F0502020204030204" pitchFamily="34" charset="0"/>
                <a:ea typeface="Calibri" panose="020F0502020204030204" pitchFamily="34" charset="0"/>
                <a:cs typeface="Arial" panose="020B0604020202020204" pitchFamily="34" charset="0"/>
              </a:rPr>
              <a:t>B</a:t>
            </a:r>
            <a:r>
              <a:rPr lang="en-US" sz="3600" kern="100" dirty="0">
                <a:effectLst/>
                <a:latin typeface="Calibri" panose="020F0502020204030204" pitchFamily="34" charset="0"/>
                <a:ea typeface="Calibri" panose="020F0502020204030204" pitchFamily="34" charset="0"/>
                <a:cs typeface="Arial" panose="020B0604020202020204" pitchFamily="34" charset="0"/>
              </a:rPr>
              <a:t>ulletins &amp; Conversation </a:t>
            </a:r>
            <a:r>
              <a:rPr lang="en-US" sz="3600" kern="100" dirty="0">
                <a:latin typeface="Calibri" panose="020F0502020204030204" pitchFamily="34" charset="0"/>
                <a:ea typeface="Calibri" panose="020F0502020204030204" pitchFamily="34" charset="0"/>
                <a:cs typeface="Arial" panose="020B0604020202020204" pitchFamily="34" charset="0"/>
              </a:rPr>
              <a:t>P</a:t>
            </a:r>
            <a:r>
              <a:rPr lang="en-US" sz="3600" kern="100" dirty="0">
                <a:effectLst/>
                <a:latin typeface="Calibri" panose="020F0502020204030204" pitchFamily="34" charset="0"/>
                <a:ea typeface="Calibri" panose="020F0502020204030204" pitchFamily="34" charset="0"/>
                <a:cs typeface="Arial" panose="020B0604020202020204" pitchFamily="34" charset="0"/>
              </a:rPr>
              <a:t>rompts</a:t>
            </a:r>
            <a:endParaRPr lang="en-GB" dirty="0"/>
          </a:p>
        </p:txBody>
      </p:sp>
      <p:sp>
        <p:nvSpPr>
          <p:cNvPr id="2" name="Content Placeholder 1">
            <a:extLst>
              <a:ext uri="{FF2B5EF4-FFF2-40B4-BE49-F238E27FC236}">
                <a16:creationId xmlns:a16="http://schemas.microsoft.com/office/drawing/2014/main" id="{1C65A429-0764-F729-07D5-13A9077750DF}"/>
              </a:ext>
            </a:extLst>
          </p:cNvPr>
          <p:cNvSpPr>
            <a:spLocks noGrp="1"/>
          </p:cNvSpPr>
          <p:nvPr>
            <p:ph idx="1"/>
          </p:nvPr>
        </p:nvSpPr>
        <p:spPr/>
        <p:txBody>
          <a:bodyPr/>
          <a:lstStyle/>
          <a:p>
            <a:r>
              <a:rPr lang="en-GB" dirty="0"/>
              <a:t>Fortnightly in the Independent Phase </a:t>
            </a:r>
          </a:p>
          <a:p>
            <a:r>
              <a:rPr lang="en-GB" dirty="0"/>
              <a:t>Connected to a curriculum strand</a:t>
            </a:r>
          </a:p>
          <a:p>
            <a:endParaRPr lang="en-GB" dirty="0"/>
          </a:p>
        </p:txBody>
      </p:sp>
      <p:sp>
        <p:nvSpPr>
          <p:cNvPr id="3" name="Slide Number Placeholder 2">
            <a:extLst>
              <a:ext uri="{FF2B5EF4-FFF2-40B4-BE49-F238E27FC236}">
                <a16:creationId xmlns:a16="http://schemas.microsoft.com/office/drawing/2014/main" id="{DBD32D31-9159-CB4A-040B-C660F3C06CF2}"/>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latin typeface="Arial" panose="020B0604020202020204" pitchFamily="34" charset="0"/>
              </a:rPr>
              <a:pPr/>
              <a:t>20</a:t>
            </a:fld>
            <a:endParaRPr lang="en-GB" altLang="en-US" dirty="0">
              <a:latin typeface="Arial" panose="020B0604020202020204" pitchFamily="34" charset="0"/>
            </a:endParaRPr>
          </a:p>
        </p:txBody>
      </p:sp>
      <p:pic>
        <p:nvPicPr>
          <p:cNvPr id="7" name="Picture 6">
            <a:extLst>
              <a:ext uri="{FF2B5EF4-FFF2-40B4-BE49-F238E27FC236}">
                <a16:creationId xmlns:a16="http://schemas.microsoft.com/office/drawing/2014/main" id="{17C23260-42C8-2EAC-0E29-2897ECFD6E97}"/>
              </a:ext>
            </a:extLst>
          </p:cNvPr>
          <p:cNvPicPr>
            <a:picLocks noChangeAspect="1"/>
          </p:cNvPicPr>
          <p:nvPr/>
        </p:nvPicPr>
        <p:blipFill>
          <a:blip r:embed="rId3"/>
          <a:stretch>
            <a:fillRect/>
          </a:stretch>
        </p:blipFill>
        <p:spPr>
          <a:xfrm>
            <a:off x="6949606" y="1557828"/>
            <a:ext cx="4778267" cy="5085184"/>
          </a:xfrm>
          <a:prstGeom prst="rect">
            <a:avLst/>
          </a:prstGeom>
        </p:spPr>
      </p:pic>
    </p:spTree>
    <p:extLst>
      <p:ext uri="{BB962C8B-B14F-4D97-AF65-F5344CB8AC3E}">
        <p14:creationId xmlns:p14="http://schemas.microsoft.com/office/powerpoint/2010/main" val="49962590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09F4B8-DA15-AC26-A192-651DBD75FB86}"/>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DCF6A46F-80AB-49F3-8C7E-9717ED945456}" type="slidenum">
              <a:rPr lang="en-GB" altLang="en-US" smtClean="0"/>
              <a:pPr>
                <a:spcAft>
                  <a:spcPts val="600"/>
                </a:spcAft>
              </a:pPr>
              <a:t>21</a:t>
            </a:fld>
            <a:endParaRPr lang="en-GB" altLang="en-US"/>
          </a:p>
        </p:txBody>
      </p:sp>
      <p:pic>
        <p:nvPicPr>
          <p:cNvPr id="10" name="Picture 9" descr="A blue and white background with white dots&#10;&#10;Description automatically generated">
            <a:extLst>
              <a:ext uri="{FF2B5EF4-FFF2-40B4-BE49-F238E27FC236}">
                <a16:creationId xmlns:a16="http://schemas.microsoft.com/office/drawing/2014/main" id="{BFF7B186-B37E-110C-EBE6-E11A28793E0F}"/>
              </a:ext>
            </a:extLst>
          </p:cNvPr>
          <p:cNvPicPr>
            <a:picLocks noChangeAspect="1"/>
          </p:cNvPicPr>
          <p:nvPr/>
        </p:nvPicPr>
        <p:blipFill rotWithShape="1">
          <a:blip r:embed="rId2"/>
          <a:srcRect b="38056"/>
          <a:stretch/>
        </p:blipFill>
        <p:spPr>
          <a:xfrm>
            <a:off x="20" y="10"/>
            <a:ext cx="12191980" cy="5664194"/>
          </a:xfrm>
          <a:prstGeom prst="rect">
            <a:avLst/>
          </a:prstGeom>
          <a:noFill/>
          <a:ln>
            <a:noFill/>
          </a:ln>
        </p:spPr>
      </p:pic>
      <p:sp>
        <p:nvSpPr>
          <p:cNvPr id="5" name="Title 4">
            <a:extLst>
              <a:ext uri="{FF2B5EF4-FFF2-40B4-BE49-F238E27FC236}">
                <a16:creationId xmlns:a16="http://schemas.microsoft.com/office/drawing/2014/main" id="{57D74E15-13CC-01D1-BA64-A28315883C3A}"/>
              </a:ext>
            </a:extLst>
          </p:cNvPr>
          <p:cNvSpPr>
            <a:spLocks noGrp="1"/>
          </p:cNvSpPr>
          <p:nvPr>
            <p:ph type="title"/>
          </p:nvPr>
        </p:nvSpPr>
        <p:spPr>
          <a:xfrm>
            <a:off x="335360" y="5785870"/>
            <a:ext cx="11425269" cy="955498"/>
          </a:xfrm>
        </p:spPr>
        <p:txBody>
          <a:bodyPr wrap="square" anchor="t">
            <a:normAutofit/>
          </a:bodyPr>
          <a:lstStyle/>
          <a:p>
            <a:pPr marL="342900" lvl="0" indent="-342900">
              <a:spcAft>
                <a:spcPts val="800"/>
              </a:spcAft>
              <a:tabLst>
                <a:tab pos="457200" algn="l"/>
              </a:tabLst>
            </a:pPr>
            <a:r>
              <a:rPr lang="en-US" kern="100" dirty="0">
                <a:effectLst/>
              </a:rPr>
              <a:t>Supporting </a:t>
            </a:r>
            <a:r>
              <a:rPr lang="en-US" kern="100" dirty="0"/>
              <a:t>Maths</a:t>
            </a:r>
            <a:r>
              <a:rPr lang="en-US" kern="100" dirty="0">
                <a:effectLst/>
              </a:rPr>
              <a:t> RPTs in the Independent </a:t>
            </a:r>
            <a:r>
              <a:rPr lang="en-US" kern="100" dirty="0"/>
              <a:t>S</a:t>
            </a:r>
            <a:r>
              <a:rPr lang="en-US" kern="100" dirty="0">
                <a:effectLst/>
              </a:rPr>
              <a:t>tage</a:t>
            </a:r>
            <a:endParaRPr lang="en-GB" dirty="0"/>
          </a:p>
        </p:txBody>
      </p:sp>
    </p:spTree>
    <p:extLst>
      <p:ext uri="{BB962C8B-B14F-4D97-AF65-F5344CB8AC3E}">
        <p14:creationId xmlns:p14="http://schemas.microsoft.com/office/powerpoint/2010/main" val="352321954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F00D8E-491D-7E5A-4E1F-6FDEEAAE2B15}"/>
              </a:ext>
            </a:extLst>
          </p:cNvPr>
          <p:cNvSpPr>
            <a:spLocks noGrp="1"/>
          </p:cNvSpPr>
          <p:nvPr>
            <p:ph type="sldNum" sz="quarter" idx="10"/>
          </p:nvPr>
        </p:nvSpPr>
        <p:spPr/>
        <p:txBody>
          <a:bodyPr wrap="square" anchor="t">
            <a:normAutofit/>
          </a:bodyPr>
          <a:lstStyle/>
          <a:p>
            <a:pPr>
              <a:spcAft>
                <a:spcPts val="600"/>
              </a:spcAft>
            </a:pPr>
            <a:fld id="{DCF6A46F-80AB-49F3-8C7E-9717ED945456}" type="slidenum">
              <a:rPr lang="en-GB" altLang="en-US" smtClean="0"/>
              <a:pPr>
                <a:spcAft>
                  <a:spcPts val="600"/>
                </a:spcAft>
              </a:pPr>
              <a:t>22</a:t>
            </a:fld>
            <a:endParaRPr lang="en-GB" altLang="en-US"/>
          </a:p>
        </p:txBody>
      </p:sp>
      <p:pic>
        <p:nvPicPr>
          <p:cNvPr id="7170" name="Picture 2">
            <a:extLst>
              <a:ext uri="{FF2B5EF4-FFF2-40B4-BE49-F238E27FC236}">
                <a16:creationId xmlns:a16="http://schemas.microsoft.com/office/drawing/2014/main" id="{1E2A536B-0669-0E05-A72F-A94F556D1A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924" y="1096728"/>
            <a:ext cx="9463228" cy="1679723"/>
          </a:xfrm>
          <a:prstGeom prst="rect">
            <a:avLst/>
          </a:prstGeom>
          <a:solidFill>
            <a:srgbClr val="FFFFFF"/>
          </a:solidFill>
        </p:spPr>
      </p:pic>
      <p:pic>
        <p:nvPicPr>
          <p:cNvPr id="7172" name="Picture 4">
            <a:extLst>
              <a:ext uri="{FF2B5EF4-FFF2-40B4-BE49-F238E27FC236}">
                <a16:creationId xmlns:a16="http://schemas.microsoft.com/office/drawing/2014/main" id="{B3F79F1B-31A4-DAD5-4FD3-0F19DDC0A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19" y="2726390"/>
            <a:ext cx="10515600" cy="37242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411683F-F0AE-BF02-001E-995206701D5D}"/>
              </a:ext>
            </a:extLst>
          </p:cNvPr>
          <p:cNvPicPr>
            <a:picLocks noChangeAspect="1"/>
          </p:cNvPicPr>
          <p:nvPr/>
        </p:nvPicPr>
        <p:blipFill>
          <a:blip r:embed="rId5"/>
          <a:stretch>
            <a:fillRect/>
          </a:stretch>
        </p:blipFill>
        <p:spPr>
          <a:xfrm>
            <a:off x="9448659" y="148570"/>
            <a:ext cx="2743341" cy="2762392"/>
          </a:xfrm>
          <a:prstGeom prst="rect">
            <a:avLst/>
          </a:prstGeom>
        </p:spPr>
      </p:pic>
      <p:sp>
        <p:nvSpPr>
          <p:cNvPr id="7" name="TextBox 6">
            <a:extLst>
              <a:ext uri="{FF2B5EF4-FFF2-40B4-BE49-F238E27FC236}">
                <a16:creationId xmlns:a16="http://schemas.microsoft.com/office/drawing/2014/main" id="{057536FB-0B67-C815-4752-68EA68DF4CB3}"/>
              </a:ext>
            </a:extLst>
          </p:cNvPr>
          <p:cNvSpPr txBox="1"/>
          <p:nvPr/>
        </p:nvSpPr>
        <p:spPr>
          <a:xfrm>
            <a:off x="782273" y="333330"/>
            <a:ext cx="8504340" cy="523220"/>
          </a:xfrm>
          <a:prstGeom prst="rect">
            <a:avLst/>
          </a:prstGeom>
          <a:noFill/>
        </p:spPr>
        <p:txBody>
          <a:bodyPr wrap="square">
            <a:spAutoFit/>
          </a:bodyPr>
          <a:lstStyle/>
          <a:p>
            <a:r>
              <a:rPr lang="en-GB" sz="2800" dirty="0">
                <a:latin typeface="Arial" panose="020B0604020202020204" pitchFamily="34" charset="0"/>
                <a:hlinkClick r:id="rId6"/>
              </a:rPr>
              <a:t>https://sitesb.reading.ac.uk/ioe-mentoring</a:t>
            </a:r>
            <a:r>
              <a:rPr lang="en-GB" sz="2800" dirty="0">
                <a:latin typeface="Arial" panose="020B0604020202020204" pitchFamily="34" charset="0"/>
              </a:rPr>
              <a:t>/</a:t>
            </a:r>
            <a:endParaRPr lang="en-GB" sz="2800" dirty="0"/>
          </a:p>
        </p:txBody>
      </p:sp>
    </p:spTree>
    <p:extLst>
      <p:ext uri="{BB962C8B-B14F-4D97-AF65-F5344CB8AC3E}">
        <p14:creationId xmlns:p14="http://schemas.microsoft.com/office/powerpoint/2010/main" val="245578978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23C7CA-B217-47C7-9E1B-10A23B1251D7}"/>
              </a:ext>
            </a:extLst>
          </p:cNvPr>
          <p:cNvSpPr>
            <a:spLocks noGrp="1"/>
          </p:cNvSpPr>
          <p:nvPr>
            <p:ph type="title"/>
          </p:nvPr>
        </p:nvSpPr>
        <p:spPr>
          <a:xfrm>
            <a:off x="566400" y="1342840"/>
            <a:ext cx="2050019" cy="828000"/>
          </a:xfrm>
        </p:spPr>
        <p:txBody>
          <a:bodyPr/>
          <a:lstStyle/>
          <a:p>
            <a:r>
              <a:rPr lang="en-GB" dirty="0"/>
              <a:t>Mentor </a:t>
            </a:r>
            <a:br>
              <a:rPr lang="en-GB" dirty="0"/>
            </a:br>
            <a:r>
              <a:rPr lang="en-GB" dirty="0"/>
              <a:t>Curriculum</a:t>
            </a:r>
          </a:p>
        </p:txBody>
      </p:sp>
      <p:sp>
        <p:nvSpPr>
          <p:cNvPr id="2" name="Content Placeholder 1">
            <a:extLst>
              <a:ext uri="{FF2B5EF4-FFF2-40B4-BE49-F238E27FC236}">
                <a16:creationId xmlns:a16="http://schemas.microsoft.com/office/drawing/2014/main" id="{A47652C2-1322-6578-F144-8EED9CC3A18F}"/>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2169B4DB-3F6F-2383-3AA2-E9C760046753}"/>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latin typeface="Arial" panose="020B0604020202020204" pitchFamily="34" charset="0"/>
              </a:rPr>
              <a:pPr/>
              <a:t>23</a:t>
            </a:fld>
            <a:endParaRPr lang="en-GB" altLang="en-US" dirty="0">
              <a:latin typeface="Arial" panose="020B0604020202020204" pitchFamily="34" charset="0"/>
            </a:endParaRPr>
          </a:p>
        </p:txBody>
      </p:sp>
      <p:pic>
        <p:nvPicPr>
          <p:cNvPr id="6" name="Picture 5">
            <a:extLst>
              <a:ext uri="{FF2B5EF4-FFF2-40B4-BE49-F238E27FC236}">
                <a16:creationId xmlns:a16="http://schemas.microsoft.com/office/drawing/2014/main" id="{F04342C2-450D-AAEE-3721-F88DF2F681F3}"/>
              </a:ext>
            </a:extLst>
          </p:cNvPr>
          <p:cNvPicPr>
            <a:picLocks noChangeAspect="1"/>
          </p:cNvPicPr>
          <p:nvPr/>
        </p:nvPicPr>
        <p:blipFill>
          <a:blip r:embed="rId3"/>
          <a:stretch>
            <a:fillRect/>
          </a:stretch>
        </p:blipFill>
        <p:spPr>
          <a:xfrm>
            <a:off x="3719736" y="160554"/>
            <a:ext cx="7544853" cy="5515745"/>
          </a:xfrm>
          <a:prstGeom prst="rect">
            <a:avLst/>
          </a:prstGeom>
        </p:spPr>
      </p:pic>
      <p:pic>
        <p:nvPicPr>
          <p:cNvPr id="8" name="Picture 7">
            <a:extLst>
              <a:ext uri="{FF2B5EF4-FFF2-40B4-BE49-F238E27FC236}">
                <a16:creationId xmlns:a16="http://schemas.microsoft.com/office/drawing/2014/main" id="{781B620F-B3EE-C798-77F4-67C1574CB04D}"/>
              </a:ext>
            </a:extLst>
          </p:cNvPr>
          <p:cNvPicPr>
            <a:picLocks noChangeAspect="1"/>
          </p:cNvPicPr>
          <p:nvPr/>
        </p:nvPicPr>
        <p:blipFill>
          <a:blip r:embed="rId4"/>
          <a:srcRect t="-6854" r="12195"/>
          <a:stretch/>
        </p:blipFill>
        <p:spPr>
          <a:xfrm>
            <a:off x="3840541" y="5591312"/>
            <a:ext cx="7544853" cy="1099355"/>
          </a:xfrm>
          <a:prstGeom prst="rect">
            <a:avLst/>
          </a:prstGeom>
        </p:spPr>
      </p:pic>
    </p:spTree>
    <p:extLst>
      <p:ext uri="{BB962C8B-B14F-4D97-AF65-F5344CB8AC3E}">
        <p14:creationId xmlns:p14="http://schemas.microsoft.com/office/powerpoint/2010/main" val="385075793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8C9FD9-18A9-7285-180F-BEEC5DEF4D75}"/>
              </a:ext>
            </a:extLst>
          </p:cNvPr>
          <p:cNvSpPr>
            <a:spLocks noGrp="1"/>
          </p:cNvSpPr>
          <p:nvPr>
            <p:ph type="title"/>
          </p:nvPr>
        </p:nvSpPr>
        <p:spPr>
          <a:xfrm>
            <a:off x="566400" y="887480"/>
            <a:ext cx="11040000" cy="828000"/>
          </a:xfrm>
        </p:spPr>
        <p:txBody>
          <a:bodyPr>
            <a:normAutofit/>
          </a:bodyPr>
          <a:lstStyle/>
          <a:p>
            <a:r>
              <a:rPr lang="en-US" sz="4000" kern="100" dirty="0">
                <a:effectLst/>
                <a:latin typeface="Calibri" panose="020F0502020204030204" pitchFamily="34" charset="0"/>
                <a:ea typeface="Calibri" panose="020F0502020204030204" pitchFamily="34" charset="0"/>
                <a:cs typeface="Arial" panose="020B0604020202020204" pitchFamily="34" charset="0"/>
              </a:rPr>
              <a:t>Example of material</a:t>
            </a:r>
            <a:endParaRPr lang="en-GB" dirty="0"/>
          </a:p>
        </p:txBody>
      </p:sp>
      <p:sp>
        <p:nvSpPr>
          <p:cNvPr id="7" name="Content Placeholder 6">
            <a:extLst>
              <a:ext uri="{FF2B5EF4-FFF2-40B4-BE49-F238E27FC236}">
                <a16:creationId xmlns:a16="http://schemas.microsoft.com/office/drawing/2014/main" id="{BDD92AF9-AE10-88B9-AA83-7C03DE8DD075}"/>
              </a:ext>
            </a:extLst>
          </p:cNvPr>
          <p:cNvSpPr>
            <a:spLocks noGrp="1"/>
          </p:cNvSpPr>
          <p:nvPr>
            <p:ph idx="1"/>
          </p:nvPr>
        </p:nvSpPr>
        <p:spPr/>
        <p:txBody>
          <a:bodyPr/>
          <a:lstStyle/>
          <a:p>
            <a:r>
              <a:rPr lang="en-GB" dirty="0">
                <a:hlinkClick r:id="rId2"/>
              </a:rPr>
              <a:t>https://tinyurl.com/5yybckk3</a:t>
            </a:r>
            <a:r>
              <a:rPr lang="en-GB" dirty="0"/>
              <a:t> (slide 16)</a:t>
            </a:r>
          </a:p>
          <a:p>
            <a:endParaRPr lang="en-GB" dirty="0"/>
          </a:p>
        </p:txBody>
      </p:sp>
      <p:sp>
        <p:nvSpPr>
          <p:cNvPr id="2" name="Slide Number Placeholder 1">
            <a:extLst>
              <a:ext uri="{FF2B5EF4-FFF2-40B4-BE49-F238E27FC236}">
                <a16:creationId xmlns:a16="http://schemas.microsoft.com/office/drawing/2014/main" id="{6471FF54-5B69-D4B0-028D-DDEB0CF11D91}"/>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latin typeface="Arial" panose="020B0604020202020204" pitchFamily="34" charset="0"/>
              </a:rPr>
              <a:pPr/>
              <a:t>24</a:t>
            </a:fld>
            <a:endParaRPr lang="en-GB" altLang="en-US" dirty="0">
              <a:latin typeface="Arial" panose="020B0604020202020204" pitchFamily="34" charset="0"/>
            </a:endParaRPr>
          </a:p>
        </p:txBody>
      </p:sp>
      <p:pic>
        <p:nvPicPr>
          <p:cNvPr id="4" name="Picture 3">
            <a:extLst>
              <a:ext uri="{FF2B5EF4-FFF2-40B4-BE49-F238E27FC236}">
                <a16:creationId xmlns:a16="http://schemas.microsoft.com/office/drawing/2014/main" id="{FF544424-ED80-C923-B7E3-DD04126A7921}"/>
              </a:ext>
            </a:extLst>
          </p:cNvPr>
          <p:cNvPicPr>
            <a:picLocks noChangeAspect="1"/>
          </p:cNvPicPr>
          <p:nvPr/>
        </p:nvPicPr>
        <p:blipFill>
          <a:blip r:embed="rId3"/>
          <a:stretch>
            <a:fillRect/>
          </a:stretch>
        </p:blipFill>
        <p:spPr>
          <a:xfrm>
            <a:off x="4917148" y="2707161"/>
            <a:ext cx="6441546" cy="3646801"/>
          </a:xfrm>
          <a:prstGeom prst="rect">
            <a:avLst/>
          </a:prstGeom>
        </p:spPr>
      </p:pic>
    </p:spTree>
    <p:extLst>
      <p:ext uri="{BB962C8B-B14F-4D97-AF65-F5344CB8AC3E}">
        <p14:creationId xmlns:p14="http://schemas.microsoft.com/office/powerpoint/2010/main" val="27295230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E49BE-7EAB-8B63-9EA0-9B1D37B5D29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1DC00A-151C-DC01-82FF-062FC40C2BB5}"/>
              </a:ext>
            </a:extLst>
          </p:cNvPr>
          <p:cNvSpPr txBox="1">
            <a:spLocks/>
          </p:cNvSpPr>
          <p:nvPr/>
        </p:nvSpPr>
        <p:spPr>
          <a:xfrm>
            <a:off x="687180" y="2218147"/>
            <a:ext cx="3923538" cy="3960000"/>
          </a:xfrm>
          <a:prstGeom prst="rect">
            <a:avLst/>
          </a:prstGeo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a:lstStyle>
          <a:p>
            <a:r>
              <a:rPr lang="en-GB" kern="0" dirty="0"/>
              <a:t>Most RPTs could not yet state that they had built up knowledge beyond topic content, built hinterland knowledge or contributed to conversations about the curriculum</a:t>
            </a:r>
          </a:p>
        </p:txBody>
      </p:sp>
      <p:pic>
        <p:nvPicPr>
          <p:cNvPr id="5" name="Picture 4">
            <a:extLst>
              <a:ext uri="{FF2B5EF4-FFF2-40B4-BE49-F238E27FC236}">
                <a16:creationId xmlns:a16="http://schemas.microsoft.com/office/drawing/2014/main" id="{7F502860-6BA2-2F5E-0EC4-6378C1374327}"/>
              </a:ext>
            </a:extLst>
          </p:cNvPr>
          <p:cNvPicPr>
            <a:picLocks noChangeAspect="1"/>
          </p:cNvPicPr>
          <p:nvPr/>
        </p:nvPicPr>
        <p:blipFill>
          <a:blip r:embed="rId3"/>
          <a:stretch>
            <a:fillRect/>
          </a:stretch>
        </p:blipFill>
        <p:spPr>
          <a:xfrm>
            <a:off x="5353808" y="915595"/>
            <a:ext cx="5247783" cy="5262552"/>
          </a:xfrm>
          <a:prstGeom prst="rect">
            <a:avLst/>
          </a:prstGeom>
        </p:spPr>
      </p:pic>
      <p:sp>
        <p:nvSpPr>
          <p:cNvPr id="6" name="Title 5">
            <a:extLst>
              <a:ext uri="{FF2B5EF4-FFF2-40B4-BE49-F238E27FC236}">
                <a16:creationId xmlns:a16="http://schemas.microsoft.com/office/drawing/2014/main" id="{C6B25FB5-0E48-484C-959E-6ACBD32B8168}"/>
              </a:ext>
            </a:extLst>
          </p:cNvPr>
          <p:cNvSpPr txBox="1">
            <a:spLocks/>
          </p:cNvSpPr>
          <p:nvPr/>
        </p:nvSpPr>
        <p:spPr>
          <a:xfrm>
            <a:off x="566400" y="887480"/>
            <a:ext cx="11040000" cy="1956388"/>
          </a:xfrm>
          <a:prstGeom prst="rect">
            <a:avLst/>
          </a:prstGeom>
        </p:spPr>
        <p:txBody>
          <a:bodyPr>
            <a:normAutofit/>
          </a:bodyPr>
          <a:lst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a:lstStyle>
          <a:p>
            <a:r>
              <a:rPr lang="en-US" sz="4000" kern="100" dirty="0">
                <a:latin typeface="Calibri" panose="020F0502020204030204" pitchFamily="34" charset="0"/>
                <a:ea typeface="Calibri" panose="020F0502020204030204" pitchFamily="34" charset="0"/>
                <a:cs typeface="Arial" panose="020B0604020202020204" pitchFamily="34" charset="0"/>
              </a:rPr>
              <a:t>Discussing the </a:t>
            </a:r>
          </a:p>
          <a:p>
            <a:r>
              <a:rPr lang="en-US" sz="4000" kern="100" dirty="0">
                <a:latin typeface="Calibri" panose="020F0502020204030204" pitchFamily="34" charset="0"/>
                <a:ea typeface="Calibri" panose="020F0502020204030204" pitchFamily="34" charset="0"/>
                <a:cs typeface="Arial" panose="020B0604020202020204" pitchFamily="34" charset="0"/>
              </a:rPr>
              <a:t>curriculum</a:t>
            </a:r>
            <a:endParaRPr lang="en-GB" kern="0" dirty="0"/>
          </a:p>
        </p:txBody>
      </p:sp>
    </p:spTree>
    <p:extLst>
      <p:ext uri="{BB962C8B-B14F-4D97-AF65-F5344CB8AC3E}">
        <p14:creationId xmlns:p14="http://schemas.microsoft.com/office/powerpoint/2010/main" val="253147416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3372E7-DEAF-C6F1-FFE3-CA9B6495EA20}"/>
              </a:ext>
            </a:extLst>
          </p:cNvPr>
          <p:cNvPicPr>
            <a:picLocks noChangeAspect="1"/>
          </p:cNvPicPr>
          <p:nvPr/>
        </p:nvPicPr>
        <p:blipFill>
          <a:blip r:embed="rId3"/>
          <a:stretch>
            <a:fillRect/>
          </a:stretch>
        </p:blipFill>
        <p:spPr>
          <a:xfrm>
            <a:off x="5899279" y="171314"/>
            <a:ext cx="6257509" cy="6210014"/>
          </a:xfrm>
          <a:prstGeom prst="rect">
            <a:avLst/>
          </a:prstGeom>
        </p:spPr>
      </p:pic>
      <p:sp>
        <p:nvSpPr>
          <p:cNvPr id="11" name="TextBox 10">
            <a:extLst>
              <a:ext uri="{FF2B5EF4-FFF2-40B4-BE49-F238E27FC236}">
                <a16:creationId xmlns:a16="http://schemas.microsoft.com/office/drawing/2014/main" id="{F81508C0-F452-D3BE-8E35-350DFA333710}"/>
              </a:ext>
            </a:extLst>
          </p:cNvPr>
          <p:cNvSpPr txBox="1"/>
          <p:nvPr/>
        </p:nvSpPr>
        <p:spPr>
          <a:xfrm>
            <a:off x="5899279" y="1383703"/>
            <a:ext cx="1518364" cy="369332"/>
          </a:xfrm>
          <a:prstGeom prst="rect">
            <a:avLst/>
          </a:prstGeom>
          <a:solidFill>
            <a:schemeClr val="accent6">
              <a:lumMod val="40000"/>
              <a:lumOff val="60000"/>
            </a:schemeClr>
          </a:solidFill>
        </p:spPr>
        <p:txBody>
          <a:bodyPr wrap="none" rtlCol="0">
            <a:spAutoFit/>
          </a:bodyPr>
          <a:lstStyle/>
          <a:p>
            <a:r>
              <a:rPr lang="en-GB" dirty="0">
                <a:solidFill>
                  <a:schemeClr val="tx2"/>
                </a:solidFill>
                <a:latin typeface="Arial" panose="020B0604020202020204" pitchFamily="34" charset="0"/>
              </a:rPr>
              <a:t>Personalised</a:t>
            </a:r>
          </a:p>
        </p:txBody>
      </p:sp>
      <p:sp>
        <p:nvSpPr>
          <p:cNvPr id="12" name="TextBox 11">
            <a:extLst>
              <a:ext uri="{FF2B5EF4-FFF2-40B4-BE49-F238E27FC236}">
                <a16:creationId xmlns:a16="http://schemas.microsoft.com/office/drawing/2014/main" id="{48CC2C0F-EB5D-A2A6-695D-A97A5D81602A}"/>
              </a:ext>
            </a:extLst>
          </p:cNvPr>
          <p:cNvSpPr txBox="1"/>
          <p:nvPr/>
        </p:nvSpPr>
        <p:spPr>
          <a:xfrm>
            <a:off x="6305092" y="4874132"/>
            <a:ext cx="659155" cy="369332"/>
          </a:xfrm>
          <a:prstGeom prst="rect">
            <a:avLst/>
          </a:prstGeom>
          <a:solidFill>
            <a:srgbClr val="FFC000"/>
          </a:solidFill>
        </p:spPr>
        <p:txBody>
          <a:bodyPr wrap="none" rtlCol="0">
            <a:spAutoFit/>
          </a:bodyPr>
          <a:lstStyle/>
          <a:p>
            <a:r>
              <a:rPr lang="en-GB" dirty="0">
                <a:solidFill>
                  <a:schemeClr val="tx2"/>
                </a:solidFill>
                <a:latin typeface="Arial" panose="020B0604020202020204" pitchFamily="34" charset="0"/>
              </a:rPr>
              <a:t>CCF</a:t>
            </a:r>
          </a:p>
        </p:txBody>
      </p:sp>
      <p:pic>
        <p:nvPicPr>
          <p:cNvPr id="3" name="Picture 2">
            <a:extLst>
              <a:ext uri="{FF2B5EF4-FFF2-40B4-BE49-F238E27FC236}">
                <a16:creationId xmlns:a16="http://schemas.microsoft.com/office/drawing/2014/main" id="{B93BA603-5196-40CC-A828-9EC08EE9C275}"/>
              </a:ext>
            </a:extLst>
          </p:cNvPr>
          <p:cNvPicPr>
            <a:picLocks noChangeAspect="1"/>
          </p:cNvPicPr>
          <p:nvPr/>
        </p:nvPicPr>
        <p:blipFill>
          <a:blip r:embed="rId4"/>
          <a:stretch>
            <a:fillRect/>
          </a:stretch>
        </p:blipFill>
        <p:spPr>
          <a:xfrm>
            <a:off x="259748" y="-1905"/>
            <a:ext cx="5441220" cy="6625189"/>
          </a:xfrm>
          <a:prstGeom prst="rect">
            <a:avLst/>
          </a:prstGeom>
        </p:spPr>
      </p:pic>
      <p:sp>
        <p:nvSpPr>
          <p:cNvPr id="9" name="TextBox 8">
            <a:extLst>
              <a:ext uri="{FF2B5EF4-FFF2-40B4-BE49-F238E27FC236}">
                <a16:creationId xmlns:a16="http://schemas.microsoft.com/office/drawing/2014/main" id="{480DC7DB-8200-499B-B4FE-6312C424565A}"/>
              </a:ext>
            </a:extLst>
          </p:cNvPr>
          <p:cNvSpPr txBox="1"/>
          <p:nvPr/>
        </p:nvSpPr>
        <p:spPr>
          <a:xfrm>
            <a:off x="392831" y="2686324"/>
            <a:ext cx="992579" cy="369332"/>
          </a:xfrm>
          <a:prstGeom prst="rect">
            <a:avLst/>
          </a:prstGeom>
          <a:solidFill>
            <a:schemeClr val="accent1">
              <a:lumMod val="20000"/>
              <a:lumOff val="80000"/>
            </a:schemeClr>
          </a:solidFill>
        </p:spPr>
        <p:txBody>
          <a:bodyPr wrap="none" rtlCol="0">
            <a:spAutoFit/>
          </a:bodyPr>
          <a:lstStyle/>
          <a:p>
            <a:r>
              <a:rPr lang="en-GB" dirty="0">
                <a:solidFill>
                  <a:schemeClr val="tx2"/>
                </a:solidFill>
                <a:latin typeface="Arial" panose="020B0604020202020204" pitchFamily="34" charset="0"/>
              </a:rPr>
              <a:t>Generic</a:t>
            </a:r>
          </a:p>
        </p:txBody>
      </p:sp>
      <p:sp>
        <p:nvSpPr>
          <p:cNvPr id="10" name="TextBox 9">
            <a:extLst>
              <a:ext uri="{FF2B5EF4-FFF2-40B4-BE49-F238E27FC236}">
                <a16:creationId xmlns:a16="http://schemas.microsoft.com/office/drawing/2014/main" id="{C076D959-4296-52FC-3CEC-DCFE459D6529}"/>
              </a:ext>
            </a:extLst>
          </p:cNvPr>
          <p:cNvSpPr txBox="1"/>
          <p:nvPr/>
        </p:nvSpPr>
        <p:spPr>
          <a:xfrm>
            <a:off x="392831" y="5589240"/>
            <a:ext cx="1031051" cy="646331"/>
          </a:xfrm>
          <a:prstGeom prst="rect">
            <a:avLst/>
          </a:prstGeom>
          <a:solidFill>
            <a:schemeClr val="accent5">
              <a:lumMod val="20000"/>
              <a:lumOff val="80000"/>
            </a:schemeClr>
          </a:solidFill>
        </p:spPr>
        <p:txBody>
          <a:bodyPr wrap="none" rtlCol="0">
            <a:spAutoFit/>
          </a:bodyPr>
          <a:lstStyle/>
          <a:p>
            <a:r>
              <a:rPr lang="en-GB" dirty="0">
                <a:solidFill>
                  <a:schemeClr val="tx2"/>
                </a:solidFill>
                <a:latin typeface="Arial" panose="020B0604020202020204" pitchFamily="34" charset="0"/>
              </a:rPr>
              <a:t>Subject-</a:t>
            </a:r>
          </a:p>
          <a:p>
            <a:r>
              <a:rPr lang="en-GB" dirty="0">
                <a:solidFill>
                  <a:schemeClr val="tx2"/>
                </a:solidFill>
                <a:latin typeface="Arial" panose="020B0604020202020204" pitchFamily="34" charset="0"/>
              </a:rPr>
              <a:t>specific</a:t>
            </a:r>
          </a:p>
        </p:txBody>
      </p:sp>
    </p:spTree>
    <p:extLst>
      <p:ext uri="{BB962C8B-B14F-4D97-AF65-F5344CB8AC3E}">
        <p14:creationId xmlns:p14="http://schemas.microsoft.com/office/powerpoint/2010/main" val="369629284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D798F-11B0-9267-6D77-6AF6C4EBCFD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5D6EB2-89D5-C8DA-F9A0-3F752C943292}"/>
              </a:ext>
            </a:extLst>
          </p:cNvPr>
          <p:cNvPicPr>
            <a:picLocks noChangeAspect="1"/>
          </p:cNvPicPr>
          <p:nvPr/>
        </p:nvPicPr>
        <p:blipFill>
          <a:blip r:embed="rId3"/>
          <a:stretch>
            <a:fillRect/>
          </a:stretch>
        </p:blipFill>
        <p:spPr>
          <a:xfrm>
            <a:off x="4679348" y="232811"/>
            <a:ext cx="5441220" cy="6625189"/>
          </a:xfrm>
          <a:prstGeom prst="rect">
            <a:avLst/>
          </a:prstGeom>
        </p:spPr>
      </p:pic>
      <p:sp>
        <p:nvSpPr>
          <p:cNvPr id="9" name="TextBox 8">
            <a:extLst>
              <a:ext uri="{FF2B5EF4-FFF2-40B4-BE49-F238E27FC236}">
                <a16:creationId xmlns:a16="http://schemas.microsoft.com/office/drawing/2014/main" id="{6E6956A5-923B-A174-4D01-C3A7DCBF0881}"/>
              </a:ext>
            </a:extLst>
          </p:cNvPr>
          <p:cNvSpPr txBox="1"/>
          <p:nvPr/>
        </p:nvSpPr>
        <p:spPr>
          <a:xfrm>
            <a:off x="4765538" y="1642970"/>
            <a:ext cx="992579" cy="369332"/>
          </a:xfrm>
          <a:prstGeom prst="rect">
            <a:avLst/>
          </a:prstGeom>
          <a:solidFill>
            <a:schemeClr val="accent1">
              <a:lumMod val="20000"/>
              <a:lumOff val="80000"/>
            </a:schemeClr>
          </a:solidFill>
        </p:spPr>
        <p:txBody>
          <a:bodyPr wrap="none" rtlCol="0">
            <a:spAutoFit/>
          </a:bodyPr>
          <a:lstStyle/>
          <a:p>
            <a:r>
              <a:rPr lang="en-GB" dirty="0">
                <a:solidFill>
                  <a:schemeClr val="tx2"/>
                </a:solidFill>
                <a:latin typeface="Arial" panose="020B0604020202020204" pitchFamily="34" charset="0"/>
              </a:rPr>
              <a:t>Generic</a:t>
            </a:r>
          </a:p>
        </p:txBody>
      </p:sp>
      <p:sp>
        <p:nvSpPr>
          <p:cNvPr id="10" name="TextBox 9">
            <a:extLst>
              <a:ext uri="{FF2B5EF4-FFF2-40B4-BE49-F238E27FC236}">
                <a16:creationId xmlns:a16="http://schemas.microsoft.com/office/drawing/2014/main" id="{B58A7E02-E5BE-644E-3D16-02BE5048F936}"/>
              </a:ext>
            </a:extLst>
          </p:cNvPr>
          <p:cNvSpPr txBox="1"/>
          <p:nvPr/>
        </p:nvSpPr>
        <p:spPr>
          <a:xfrm>
            <a:off x="4679348" y="5788532"/>
            <a:ext cx="1031051" cy="646331"/>
          </a:xfrm>
          <a:prstGeom prst="rect">
            <a:avLst/>
          </a:prstGeom>
          <a:solidFill>
            <a:schemeClr val="accent5">
              <a:lumMod val="20000"/>
              <a:lumOff val="80000"/>
            </a:schemeClr>
          </a:solidFill>
        </p:spPr>
        <p:txBody>
          <a:bodyPr wrap="none" rtlCol="0">
            <a:spAutoFit/>
          </a:bodyPr>
          <a:lstStyle/>
          <a:p>
            <a:r>
              <a:rPr lang="en-GB" dirty="0">
                <a:solidFill>
                  <a:schemeClr val="tx2"/>
                </a:solidFill>
                <a:latin typeface="Arial" panose="020B0604020202020204" pitchFamily="34" charset="0"/>
              </a:rPr>
              <a:t>Subject-</a:t>
            </a:r>
          </a:p>
          <a:p>
            <a:r>
              <a:rPr lang="en-GB" dirty="0">
                <a:solidFill>
                  <a:schemeClr val="tx2"/>
                </a:solidFill>
                <a:latin typeface="Arial" panose="020B0604020202020204" pitchFamily="34" charset="0"/>
              </a:rPr>
              <a:t>specific</a:t>
            </a:r>
          </a:p>
        </p:txBody>
      </p:sp>
      <p:sp>
        <p:nvSpPr>
          <p:cNvPr id="2" name="Content Placeholder 1">
            <a:extLst>
              <a:ext uri="{FF2B5EF4-FFF2-40B4-BE49-F238E27FC236}">
                <a16:creationId xmlns:a16="http://schemas.microsoft.com/office/drawing/2014/main" id="{590E3F8A-8220-E71C-8E78-28C9336DE642}"/>
              </a:ext>
            </a:extLst>
          </p:cNvPr>
          <p:cNvSpPr txBox="1">
            <a:spLocks/>
          </p:cNvSpPr>
          <p:nvPr/>
        </p:nvSpPr>
        <p:spPr>
          <a:xfrm>
            <a:off x="578123" y="1337302"/>
            <a:ext cx="3923538" cy="3960000"/>
          </a:xfrm>
          <a:prstGeom prst="rect">
            <a:avLst/>
          </a:prstGeo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a:lstStyle>
          <a:p>
            <a:r>
              <a:rPr lang="en-GB" kern="0" dirty="0"/>
              <a:t>Look at the questions in the generic and subject-specific sections (in the chat) – identify one that you could imagine using in a conversation with your RPT</a:t>
            </a:r>
          </a:p>
        </p:txBody>
      </p:sp>
    </p:spTree>
    <p:extLst>
      <p:ext uri="{BB962C8B-B14F-4D97-AF65-F5344CB8AC3E}">
        <p14:creationId xmlns:p14="http://schemas.microsoft.com/office/powerpoint/2010/main" val="88673660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C0F670-6819-961E-62CC-F9251E448774}"/>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00000000-1234-1234-1234-123412341234}" type="slidenum">
              <a:rPr lang="en-US" smtClean="0"/>
              <a:pPr>
                <a:spcAft>
                  <a:spcPts val="600"/>
                </a:spcAft>
              </a:pPr>
              <a:t>28</a:t>
            </a:fld>
            <a:endParaRPr lang="en-US"/>
          </a:p>
        </p:txBody>
      </p:sp>
      <p:pic>
        <p:nvPicPr>
          <p:cNvPr id="6" name="Picture 5" descr="An arrow hitting a bull's eye target">
            <a:extLst>
              <a:ext uri="{FF2B5EF4-FFF2-40B4-BE49-F238E27FC236}">
                <a16:creationId xmlns:a16="http://schemas.microsoft.com/office/drawing/2014/main" id="{643EDD25-C307-3958-F44A-658E2BDF7002}"/>
              </a:ext>
            </a:extLst>
          </p:cNvPr>
          <p:cNvPicPr>
            <a:picLocks noChangeAspect="1"/>
          </p:cNvPicPr>
          <p:nvPr/>
        </p:nvPicPr>
        <p:blipFill>
          <a:blip r:embed="rId2"/>
          <a:srcRect t="26667" b="26875"/>
          <a:stretch/>
        </p:blipFill>
        <p:spPr>
          <a:xfrm>
            <a:off x="20" y="10"/>
            <a:ext cx="12191980" cy="5664194"/>
          </a:xfrm>
          <a:prstGeom prst="rect">
            <a:avLst/>
          </a:prstGeom>
          <a:noFill/>
          <a:ln>
            <a:noFill/>
          </a:ln>
        </p:spPr>
      </p:pic>
      <p:sp>
        <p:nvSpPr>
          <p:cNvPr id="3" name="Title 2">
            <a:extLst>
              <a:ext uri="{FF2B5EF4-FFF2-40B4-BE49-F238E27FC236}">
                <a16:creationId xmlns:a16="http://schemas.microsoft.com/office/drawing/2014/main" id="{D562BA7A-1786-5E4E-E78B-9D60283590B6}"/>
              </a:ext>
            </a:extLst>
          </p:cNvPr>
          <p:cNvSpPr>
            <a:spLocks noGrp="1"/>
          </p:cNvSpPr>
          <p:nvPr>
            <p:ph type="title"/>
          </p:nvPr>
        </p:nvSpPr>
        <p:spPr>
          <a:xfrm>
            <a:off x="335360" y="5785870"/>
            <a:ext cx="11425269" cy="955498"/>
          </a:xfrm>
        </p:spPr>
        <p:txBody>
          <a:bodyPr wrap="square" anchor="t">
            <a:normAutofit/>
          </a:bodyPr>
          <a:lstStyle/>
          <a:p>
            <a:r>
              <a:rPr lang="en-GB" dirty="0"/>
              <a:t>Target Setting</a:t>
            </a:r>
          </a:p>
        </p:txBody>
      </p:sp>
    </p:spTree>
    <p:extLst>
      <p:ext uri="{BB962C8B-B14F-4D97-AF65-F5344CB8AC3E}">
        <p14:creationId xmlns:p14="http://schemas.microsoft.com/office/powerpoint/2010/main" val="370685242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1869C-D2AE-1319-21B4-AAA5233BCB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C7608F-10AF-19EB-3E2D-023625FBE763}"/>
              </a:ext>
            </a:extLst>
          </p:cNvPr>
          <p:cNvSpPr>
            <a:spLocks noGrp="1"/>
          </p:cNvSpPr>
          <p:nvPr>
            <p:ph type="title"/>
          </p:nvPr>
        </p:nvSpPr>
        <p:spPr>
          <a:xfrm>
            <a:off x="576046" y="281827"/>
            <a:ext cx="11040000" cy="828000"/>
          </a:xfrm>
        </p:spPr>
        <p:txBody>
          <a:bodyPr/>
          <a:lstStyle/>
          <a:p>
            <a:r>
              <a:rPr lang="en-US" dirty="0">
                <a:latin typeface="Arial Bold"/>
                <a:cs typeface="Arial Bold"/>
              </a:rPr>
              <a:t>Setting targets and strategies</a:t>
            </a:r>
            <a:endParaRPr lang="en-US" dirty="0"/>
          </a:p>
        </p:txBody>
      </p:sp>
      <p:sp>
        <p:nvSpPr>
          <p:cNvPr id="2" name="Slide Number Placeholder 1">
            <a:extLst>
              <a:ext uri="{FF2B5EF4-FFF2-40B4-BE49-F238E27FC236}">
                <a16:creationId xmlns:a16="http://schemas.microsoft.com/office/drawing/2014/main" id="{2EC4078A-31DA-8C53-04C8-2FE0D0B291B7}"/>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spcAft>
                <a:spcPts val="0"/>
              </a:spcAft>
            </a:pPr>
            <a:fld id="{DCF6A46F-80AB-49F3-8C7E-9717ED945456}" type="slidenum">
              <a:rPr lang="en-GB" altLang="en-US" smtClean="0">
                <a:latin typeface="Arial" panose="020B0604020202020204" pitchFamily="34" charset="0"/>
              </a:rPr>
              <a:pPr>
                <a:spcAft>
                  <a:spcPts val="0"/>
                </a:spcAft>
              </a:pPr>
              <a:t>29</a:t>
            </a:fld>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F8F85FB6-C726-777B-61D6-001DB366948E}"/>
              </a:ext>
            </a:extLst>
          </p:cNvPr>
          <p:cNvSpPr txBox="1"/>
          <p:nvPr/>
        </p:nvSpPr>
        <p:spPr>
          <a:xfrm>
            <a:off x="464457" y="1901371"/>
            <a:ext cx="11040000" cy="4401205"/>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chemeClr val="tx2"/>
                </a:solidFill>
              </a:rPr>
              <a:t>Target-setting recognises behaviour is the result of conscious intention, not trained responses (</a:t>
            </a:r>
            <a:r>
              <a:rPr lang="en-GB" sz="2800" dirty="0" err="1">
                <a:solidFill>
                  <a:schemeClr val="tx2"/>
                </a:solidFill>
              </a:rPr>
              <a:t>cf</a:t>
            </a:r>
            <a:r>
              <a:rPr lang="en-GB" sz="2800" dirty="0">
                <a:solidFill>
                  <a:schemeClr val="tx2"/>
                </a:solidFill>
              </a:rPr>
              <a:t> behaviourism)</a:t>
            </a:r>
          </a:p>
          <a:p>
            <a:pPr marL="285750" indent="-285750">
              <a:buFont typeface="Arial" panose="020B0604020202020204" pitchFamily="34" charset="0"/>
              <a:buChar char="•"/>
            </a:pPr>
            <a:r>
              <a:rPr lang="en-GB" sz="2800" dirty="0">
                <a:solidFill>
                  <a:schemeClr val="tx2"/>
                </a:solidFill>
              </a:rPr>
              <a:t>Targets give a sense of purpose, challenge and accomplishment</a:t>
            </a:r>
          </a:p>
          <a:p>
            <a:pPr marL="742950" lvl="1" indent="-285750">
              <a:buFont typeface="Arial" panose="020B0604020202020204" pitchFamily="34" charset="0"/>
              <a:buChar char="•"/>
            </a:pPr>
            <a:r>
              <a:rPr lang="en-GB" sz="2800" dirty="0">
                <a:solidFill>
                  <a:schemeClr val="tx2"/>
                </a:solidFill>
              </a:rPr>
              <a:t>Clarity of action</a:t>
            </a:r>
          </a:p>
          <a:p>
            <a:pPr marL="742950" lvl="1" indent="-285750">
              <a:buFont typeface="Arial" panose="020B0604020202020204" pitchFamily="34" charset="0"/>
              <a:buChar char="•"/>
            </a:pPr>
            <a:r>
              <a:rPr lang="en-GB" sz="2800" dirty="0">
                <a:solidFill>
                  <a:schemeClr val="tx2"/>
                </a:solidFill>
              </a:rPr>
              <a:t>Challenge (just out of reach)</a:t>
            </a:r>
          </a:p>
          <a:p>
            <a:pPr marL="742950" lvl="1" indent="-285750">
              <a:buFont typeface="Arial" panose="020B0604020202020204" pitchFamily="34" charset="0"/>
              <a:buChar char="•"/>
            </a:pPr>
            <a:r>
              <a:rPr lang="en-GB" sz="2800" dirty="0">
                <a:solidFill>
                  <a:schemeClr val="tx2"/>
                </a:solidFill>
              </a:rPr>
              <a:t>Commitment (mentee’s values)</a:t>
            </a:r>
          </a:p>
          <a:p>
            <a:pPr marL="742950" lvl="1" indent="-285750">
              <a:buFont typeface="Arial" panose="020B0604020202020204" pitchFamily="34" charset="0"/>
              <a:buChar char="•"/>
            </a:pPr>
            <a:r>
              <a:rPr lang="en-GB" sz="2800" dirty="0">
                <a:solidFill>
                  <a:schemeClr val="tx2"/>
                </a:solidFill>
              </a:rPr>
              <a:t>Feedback-able</a:t>
            </a:r>
          </a:p>
          <a:p>
            <a:pPr marL="742950" lvl="1" indent="-285750">
              <a:buFont typeface="Arial" panose="020B0604020202020204" pitchFamily="34" charset="0"/>
              <a:buChar char="•"/>
            </a:pPr>
            <a:r>
              <a:rPr lang="en-GB" sz="2800" dirty="0">
                <a:solidFill>
                  <a:schemeClr val="tx2"/>
                </a:solidFill>
              </a:rPr>
              <a:t>Complexity (one thing at a time)</a:t>
            </a:r>
          </a:p>
          <a:p>
            <a:pPr marL="285750" indent="-285750">
              <a:buFont typeface="Arial" panose="020B0604020202020204" pitchFamily="34" charset="0"/>
              <a:buChar char="•"/>
            </a:pPr>
            <a:r>
              <a:rPr lang="en-GB" sz="2800" dirty="0">
                <a:solidFill>
                  <a:schemeClr val="tx2"/>
                </a:solidFill>
                <a:latin typeface="+mn-lt"/>
              </a:rPr>
              <a:t>Mentor curriculum video 3.2 </a:t>
            </a:r>
            <a:r>
              <a:rPr lang="en-US" sz="2800" dirty="0">
                <a:latin typeface="Calibri"/>
                <a:cs typeface="Calibri"/>
                <a:hlinkClick r:id="rId3"/>
              </a:rPr>
              <a:t>https://www.youtube.com/watch?v=qlzDVGn4KrM</a:t>
            </a:r>
            <a:r>
              <a:rPr lang="en-US" sz="2800" dirty="0">
                <a:latin typeface="Calibri"/>
                <a:cs typeface="Calibri"/>
              </a:rPr>
              <a:t>  </a:t>
            </a:r>
            <a:endParaRPr lang="en-GB" sz="2800" dirty="0">
              <a:solidFill>
                <a:schemeClr val="tx2"/>
              </a:solidFill>
              <a:latin typeface="+mn-lt"/>
            </a:endParaRPr>
          </a:p>
        </p:txBody>
      </p:sp>
      <p:sp>
        <p:nvSpPr>
          <p:cNvPr id="4" name="TextBox 3">
            <a:extLst>
              <a:ext uri="{FF2B5EF4-FFF2-40B4-BE49-F238E27FC236}">
                <a16:creationId xmlns:a16="http://schemas.microsoft.com/office/drawing/2014/main" id="{3515A033-BCE6-5AB6-C71B-33D389AFA21C}"/>
              </a:ext>
            </a:extLst>
          </p:cNvPr>
          <p:cNvSpPr txBox="1"/>
          <p:nvPr/>
        </p:nvSpPr>
        <p:spPr>
          <a:xfrm>
            <a:off x="9260114" y="5544457"/>
            <a:ext cx="3158743" cy="369332"/>
          </a:xfrm>
          <a:prstGeom prst="rect">
            <a:avLst/>
          </a:prstGeom>
          <a:noFill/>
        </p:spPr>
        <p:txBody>
          <a:bodyPr wrap="square" rtlCol="0">
            <a:spAutoFit/>
          </a:bodyPr>
          <a:lstStyle/>
          <a:p>
            <a:r>
              <a:rPr lang="en-GB" dirty="0">
                <a:solidFill>
                  <a:schemeClr val="tx2"/>
                </a:solidFill>
                <a:latin typeface="+mn-lt"/>
              </a:rPr>
              <a:t>(Locke &amp; Latham, 2019)</a:t>
            </a:r>
          </a:p>
        </p:txBody>
      </p:sp>
    </p:spTree>
    <p:extLst>
      <p:ext uri="{BB962C8B-B14F-4D97-AF65-F5344CB8AC3E}">
        <p14:creationId xmlns:p14="http://schemas.microsoft.com/office/powerpoint/2010/main" val="38456440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A9FFB-53A5-1C83-8489-8F99F7AE5C9C}"/>
              </a:ext>
            </a:extLst>
          </p:cNvPr>
          <p:cNvSpPr>
            <a:spLocks noGrp="1"/>
          </p:cNvSpPr>
          <p:nvPr>
            <p:ph type="title"/>
          </p:nvPr>
        </p:nvSpPr>
        <p:spPr/>
        <p:txBody>
          <a:bodyPr/>
          <a:lstStyle/>
          <a:p>
            <a:r>
              <a:rPr lang="en-GB" dirty="0"/>
              <a:t>Welcome &amp; Programme Updates</a:t>
            </a:r>
          </a:p>
        </p:txBody>
      </p:sp>
      <p:sp>
        <p:nvSpPr>
          <p:cNvPr id="5" name="Content Placeholder 4">
            <a:extLst>
              <a:ext uri="{FF2B5EF4-FFF2-40B4-BE49-F238E27FC236}">
                <a16:creationId xmlns:a16="http://schemas.microsoft.com/office/drawing/2014/main" id="{25AEF492-EB23-8510-8AF6-1E08E7E69E7A}"/>
              </a:ext>
            </a:extLst>
          </p:cNvPr>
          <p:cNvSpPr>
            <a:spLocks noGrp="1"/>
          </p:cNvSpPr>
          <p:nvPr>
            <p:ph idx="1"/>
          </p:nvPr>
        </p:nvSpPr>
        <p:spPr/>
        <p:txBody>
          <a:bodyPr/>
          <a:lstStyle/>
          <a:p>
            <a:pPr marL="0" indent="0">
              <a:buNone/>
            </a:pPr>
            <a:r>
              <a:rPr lang="en-US" altLang="en-US" sz="2200" u="sng" dirty="0"/>
              <a:t>Staffing</a:t>
            </a:r>
          </a:p>
          <a:p>
            <a:r>
              <a:rPr lang="en-US" altLang="en-US" sz="2200" dirty="0"/>
              <a:t>Margie Choi - </a:t>
            </a:r>
            <a:r>
              <a:rPr lang="en-US" altLang="en-US" sz="2200" b="1" dirty="0"/>
              <a:t>administrator</a:t>
            </a:r>
          </a:p>
          <a:p>
            <a:pPr lvl="1"/>
            <a:r>
              <a:rPr lang="en-US" altLang="en-US" sz="2200" dirty="0">
                <a:hlinkClick r:id="rId2"/>
              </a:rPr>
              <a:t>pgcesecondary@reading.ac.uk</a:t>
            </a:r>
            <a:r>
              <a:rPr lang="en-US" altLang="en-US" sz="2200" dirty="0"/>
              <a:t> </a:t>
            </a:r>
          </a:p>
          <a:p>
            <a:r>
              <a:rPr lang="en-US" altLang="en-US" sz="2200" b="1" dirty="0"/>
              <a:t>Head of School</a:t>
            </a:r>
            <a:r>
              <a:rPr lang="en-US" altLang="en-US" sz="2200" dirty="0"/>
              <a:t>: Dr Sarah Marston </a:t>
            </a:r>
          </a:p>
          <a:p>
            <a:r>
              <a:rPr lang="en-US" altLang="en-US" sz="2200" b="1" dirty="0"/>
              <a:t>Director of Teaching and Learning</a:t>
            </a:r>
            <a:r>
              <a:rPr lang="en-US" altLang="en-US" sz="2200" dirty="0"/>
              <a:t>: Dr Jo Anna Reed-Johnson</a:t>
            </a:r>
          </a:p>
          <a:p>
            <a:r>
              <a:rPr lang="en-US" altLang="en-US" sz="2200" b="1" dirty="0"/>
              <a:t>Head of ITT</a:t>
            </a:r>
            <a:r>
              <a:rPr lang="en-US" altLang="en-US" sz="2200" dirty="0"/>
              <a:t>: Dr Catherine Foley</a:t>
            </a:r>
          </a:p>
          <a:p>
            <a:r>
              <a:rPr lang="en-US" altLang="en-US" sz="2200" b="1" dirty="0"/>
              <a:t>Director of Secondary</a:t>
            </a:r>
            <a:r>
              <a:rPr lang="en-US" altLang="en-US" sz="2200" dirty="0"/>
              <a:t>: Will Bailey-Watson</a:t>
            </a:r>
          </a:p>
          <a:p>
            <a:endParaRPr lang="en-GB" dirty="0"/>
          </a:p>
        </p:txBody>
      </p:sp>
    </p:spTree>
    <p:extLst>
      <p:ext uri="{BB962C8B-B14F-4D97-AF65-F5344CB8AC3E}">
        <p14:creationId xmlns:p14="http://schemas.microsoft.com/office/powerpoint/2010/main" val="220623220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B8636-2934-341B-0AD9-38B00E9464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40804A-10DC-265A-3E40-A55EA546090B}"/>
              </a:ext>
            </a:extLst>
          </p:cNvPr>
          <p:cNvSpPr>
            <a:spLocks noGrp="1"/>
          </p:cNvSpPr>
          <p:nvPr>
            <p:ph type="title"/>
          </p:nvPr>
        </p:nvSpPr>
        <p:spPr>
          <a:xfrm>
            <a:off x="576046" y="281827"/>
            <a:ext cx="11040000" cy="828000"/>
          </a:xfrm>
        </p:spPr>
        <p:txBody>
          <a:bodyPr/>
          <a:lstStyle/>
          <a:p>
            <a:r>
              <a:rPr lang="en-US" dirty="0">
                <a:latin typeface="Arial Bold"/>
                <a:cs typeface="Arial Bold"/>
              </a:rPr>
              <a:t>Setting targets and strategies</a:t>
            </a:r>
            <a:endParaRPr lang="en-US" dirty="0"/>
          </a:p>
        </p:txBody>
      </p:sp>
      <p:sp>
        <p:nvSpPr>
          <p:cNvPr id="2" name="Slide Number Placeholder 1">
            <a:extLst>
              <a:ext uri="{FF2B5EF4-FFF2-40B4-BE49-F238E27FC236}">
                <a16:creationId xmlns:a16="http://schemas.microsoft.com/office/drawing/2014/main" id="{25FA1F59-2B8E-898F-C72F-2755660737F3}"/>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spcAft>
                <a:spcPts val="0"/>
              </a:spcAft>
            </a:pPr>
            <a:fld id="{DCF6A46F-80AB-49F3-8C7E-9717ED945456}" type="slidenum">
              <a:rPr lang="en-GB" altLang="en-US" smtClean="0">
                <a:latin typeface="Arial" panose="020B0604020202020204" pitchFamily="34" charset="0"/>
              </a:rPr>
              <a:pPr>
                <a:spcAft>
                  <a:spcPts val="0"/>
                </a:spcAft>
              </a:pPr>
              <a:t>30</a:t>
            </a:fld>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27E9B48C-A83E-4D6E-8F4E-13CAE5AF8201}"/>
              </a:ext>
            </a:extLst>
          </p:cNvPr>
          <p:cNvSpPr txBox="1"/>
          <p:nvPr/>
        </p:nvSpPr>
        <p:spPr>
          <a:xfrm>
            <a:off x="466200" y="1379210"/>
            <a:ext cx="11040000" cy="523220"/>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chemeClr val="tx2"/>
                </a:solidFill>
                <a:latin typeface="+mn-lt"/>
              </a:rPr>
              <a:t>How do these goals align with Locke’s principles?</a:t>
            </a:r>
          </a:p>
        </p:txBody>
      </p:sp>
      <p:graphicFrame>
        <p:nvGraphicFramePr>
          <p:cNvPr id="7" name="Table 6">
            <a:extLst>
              <a:ext uri="{FF2B5EF4-FFF2-40B4-BE49-F238E27FC236}">
                <a16:creationId xmlns:a16="http://schemas.microsoft.com/office/drawing/2014/main" id="{0D70439C-DFBD-F5A7-954F-61BF2D956562}"/>
              </a:ext>
            </a:extLst>
          </p:cNvPr>
          <p:cNvGraphicFramePr>
            <a:graphicFrameLocks/>
          </p:cNvGraphicFramePr>
          <p:nvPr>
            <p:extLst>
              <p:ext uri="{D42A27DB-BD31-4B8C-83A1-F6EECF244321}">
                <p14:modId xmlns:p14="http://schemas.microsoft.com/office/powerpoint/2010/main" val="3421882403"/>
              </p:ext>
            </p:extLst>
          </p:nvPr>
        </p:nvGraphicFramePr>
        <p:xfrm>
          <a:off x="448887" y="2171813"/>
          <a:ext cx="10930312" cy="3591560"/>
        </p:xfrm>
        <a:graphic>
          <a:graphicData uri="http://schemas.openxmlformats.org/drawingml/2006/table">
            <a:tbl>
              <a:tblPr firstRow="1" bandRow="1">
                <a:tableStyleId>{616DA210-FB5B-4158-B5E0-FEB733F419BA}</a:tableStyleId>
              </a:tblPr>
              <a:tblGrid>
                <a:gridCol w="5736270">
                  <a:extLst>
                    <a:ext uri="{9D8B030D-6E8A-4147-A177-3AD203B41FA5}">
                      <a16:colId xmlns:a16="http://schemas.microsoft.com/office/drawing/2014/main" val="3132831651"/>
                    </a:ext>
                  </a:extLst>
                </a:gridCol>
                <a:gridCol w="903685">
                  <a:extLst>
                    <a:ext uri="{9D8B030D-6E8A-4147-A177-3AD203B41FA5}">
                      <a16:colId xmlns:a16="http://schemas.microsoft.com/office/drawing/2014/main" val="967550260"/>
                    </a:ext>
                  </a:extLst>
                </a:gridCol>
                <a:gridCol w="1129042">
                  <a:extLst>
                    <a:ext uri="{9D8B030D-6E8A-4147-A177-3AD203B41FA5}">
                      <a16:colId xmlns:a16="http://schemas.microsoft.com/office/drawing/2014/main" val="3737023838"/>
                    </a:ext>
                  </a:extLst>
                </a:gridCol>
                <a:gridCol w="903231">
                  <a:extLst>
                    <a:ext uri="{9D8B030D-6E8A-4147-A177-3AD203B41FA5}">
                      <a16:colId xmlns:a16="http://schemas.microsoft.com/office/drawing/2014/main" val="2548703832"/>
                    </a:ext>
                  </a:extLst>
                </a:gridCol>
                <a:gridCol w="1129042">
                  <a:extLst>
                    <a:ext uri="{9D8B030D-6E8A-4147-A177-3AD203B41FA5}">
                      <a16:colId xmlns:a16="http://schemas.microsoft.com/office/drawing/2014/main" val="2001359082"/>
                    </a:ext>
                  </a:extLst>
                </a:gridCol>
                <a:gridCol w="1129042">
                  <a:extLst>
                    <a:ext uri="{9D8B030D-6E8A-4147-A177-3AD203B41FA5}">
                      <a16:colId xmlns:a16="http://schemas.microsoft.com/office/drawing/2014/main" val="2153651399"/>
                    </a:ext>
                  </a:extLst>
                </a:gridCol>
              </a:tblGrid>
              <a:tr h="370840">
                <a:tc>
                  <a:txBody>
                    <a:bodyPr/>
                    <a:lstStyle/>
                    <a:p>
                      <a:endParaRPr lang="en-GB" dirty="0"/>
                    </a:p>
                    <a:p>
                      <a:endParaRPr lang="en-GB" dirty="0"/>
                    </a:p>
                    <a:p>
                      <a:endParaRPr lang="en-GB" dirty="0"/>
                    </a:p>
                    <a:p>
                      <a:endParaRPr lang="en-GB" dirty="0"/>
                    </a:p>
                    <a:p>
                      <a:endParaRPr lang="en-GB" dirty="0"/>
                    </a:p>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extLst>
                  <a:ext uri="{0D108BD9-81ED-4DB2-BD59-A6C34878D82A}">
                    <a16:rowId xmlns:a16="http://schemas.microsoft.com/office/drawing/2014/main" val="2103488469"/>
                  </a:ext>
                </a:extLst>
              </a:tr>
              <a:tr h="370840">
                <a:tc>
                  <a:txBody>
                    <a:bodyPr/>
                    <a:lstStyle/>
                    <a:p>
                      <a:r>
                        <a:rPr lang="en-GB" kern="0" dirty="0"/>
                        <a:t>“become confident with the year 13 curriculum”</a:t>
                      </a:r>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extLst>
                  <a:ext uri="{0D108BD9-81ED-4DB2-BD59-A6C34878D82A}">
                    <a16:rowId xmlns:a16="http://schemas.microsoft.com/office/drawing/2014/main" val="3601259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kern="0" dirty="0"/>
                        <a:t>“develop your self-efficacy with SEN students”</a:t>
                      </a:r>
                      <a:endParaRPr lang="en-GB" dirty="0"/>
                    </a:p>
                  </a:txBody>
                  <a:tcPr>
                    <a:solidFill>
                      <a:schemeClr val="accent2">
                        <a:lumMod val="20000"/>
                        <a:lumOff val="80000"/>
                      </a:schemeClr>
                    </a:solidFill>
                  </a:tcPr>
                </a:tc>
                <a:tc>
                  <a:txBody>
                    <a:bodyPr/>
                    <a:lstStyle/>
                    <a:p>
                      <a:endParaRPr lang="en-GB"/>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extLst>
                  <a:ext uri="{0D108BD9-81ED-4DB2-BD59-A6C34878D82A}">
                    <a16:rowId xmlns:a16="http://schemas.microsoft.com/office/drawing/2014/main" val="13325250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kern="0" dirty="0"/>
                        <a:t>“improve your presence in the room” </a:t>
                      </a:r>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extLst>
                  <a:ext uri="{0D108BD9-81ED-4DB2-BD59-A6C34878D82A}">
                    <a16:rowId xmlns:a16="http://schemas.microsoft.com/office/drawing/2014/main" val="16733509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kern="0" dirty="0"/>
                        <a:t>“use online homework so you don’t have to mark”</a:t>
                      </a:r>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a:p>
                  </a:txBody>
                  <a:tcPr>
                    <a:solidFill>
                      <a:schemeClr val="accent2">
                        <a:lumMod val="20000"/>
                        <a:lumOff val="80000"/>
                      </a:schemeClr>
                    </a:solidFill>
                  </a:tcPr>
                </a:tc>
                <a:extLst>
                  <a:ext uri="{0D108BD9-81ED-4DB2-BD59-A6C34878D82A}">
                    <a16:rowId xmlns:a16="http://schemas.microsoft.com/office/drawing/2014/main" val="31763407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kern="0" dirty="0"/>
                        <a:t>“ensure all lessons engage all students”</a:t>
                      </a:r>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extLst>
                  <a:ext uri="{0D108BD9-81ED-4DB2-BD59-A6C34878D82A}">
                    <a16:rowId xmlns:a16="http://schemas.microsoft.com/office/drawing/2014/main" val="772038485"/>
                  </a:ext>
                </a:extLst>
              </a:tr>
            </a:tbl>
          </a:graphicData>
        </a:graphic>
      </p:graphicFrame>
      <p:sp>
        <p:nvSpPr>
          <p:cNvPr id="8" name="TextBox 7">
            <a:extLst>
              <a:ext uri="{FF2B5EF4-FFF2-40B4-BE49-F238E27FC236}">
                <a16:creationId xmlns:a16="http://schemas.microsoft.com/office/drawing/2014/main" id="{29E3466F-C592-1604-5FC1-06E988818360}"/>
              </a:ext>
            </a:extLst>
          </p:cNvPr>
          <p:cNvSpPr txBox="1"/>
          <p:nvPr/>
        </p:nvSpPr>
        <p:spPr>
          <a:xfrm rot="16200000">
            <a:off x="5947108" y="2761186"/>
            <a:ext cx="1360943" cy="400110"/>
          </a:xfrm>
          <a:prstGeom prst="rect">
            <a:avLst/>
          </a:prstGeom>
          <a:noFill/>
        </p:spPr>
        <p:txBody>
          <a:bodyPr wrap="square">
            <a:spAutoFit/>
          </a:bodyPr>
          <a:lstStyle/>
          <a:p>
            <a:r>
              <a:rPr lang="en-GB" kern="0" dirty="0"/>
              <a:t>Clarity</a:t>
            </a:r>
            <a:endParaRPr lang="en-GB" dirty="0"/>
          </a:p>
        </p:txBody>
      </p:sp>
      <p:sp>
        <p:nvSpPr>
          <p:cNvPr id="9" name="TextBox 8">
            <a:extLst>
              <a:ext uri="{FF2B5EF4-FFF2-40B4-BE49-F238E27FC236}">
                <a16:creationId xmlns:a16="http://schemas.microsoft.com/office/drawing/2014/main" id="{7A62AE89-D9D2-EDA7-9716-C7DDFFE5B1EC}"/>
              </a:ext>
            </a:extLst>
          </p:cNvPr>
          <p:cNvSpPr txBox="1"/>
          <p:nvPr/>
        </p:nvSpPr>
        <p:spPr>
          <a:xfrm rot="16200000">
            <a:off x="6906447" y="2826149"/>
            <a:ext cx="1490867" cy="400110"/>
          </a:xfrm>
          <a:prstGeom prst="rect">
            <a:avLst/>
          </a:prstGeom>
          <a:noFill/>
        </p:spPr>
        <p:txBody>
          <a:bodyPr wrap="square">
            <a:spAutoFit/>
          </a:bodyPr>
          <a:lstStyle/>
          <a:p>
            <a:r>
              <a:rPr lang="en-GB" kern="0" dirty="0"/>
              <a:t>Challenge</a:t>
            </a:r>
            <a:endParaRPr lang="en-GB" dirty="0"/>
          </a:p>
        </p:txBody>
      </p:sp>
      <p:sp>
        <p:nvSpPr>
          <p:cNvPr id="10" name="TextBox 9">
            <a:extLst>
              <a:ext uri="{FF2B5EF4-FFF2-40B4-BE49-F238E27FC236}">
                <a16:creationId xmlns:a16="http://schemas.microsoft.com/office/drawing/2014/main" id="{FC1677E6-3798-D071-EF65-0C70505E5705}"/>
              </a:ext>
            </a:extLst>
          </p:cNvPr>
          <p:cNvSpPr txBox="1"/>
          <p:nvPr/>
        </p:nvSpPr>
        <p:spPr>
          <a:xfrm rot="16200000">
            <a:off x="8894783" y="2729226"/>
            <a:ext cx="1514937" cy="400110"/>
          </a:xfrm>
          <a:prstGeom prst="rect">
            <a:avLst/>
          </a:prstGeom>
          <a:noFill/>
        </p:spPr>
        <p:txBody>
          <a:bodyPr wrap="square">
            <a:spAutoFit/>
          </a:bodyPr>
          <a:lstStyle/>
          <a:p>
            <a:r>
              <a:rPr lang="en-GB" kern="0" dirty="0"/>
              <a:t>Feedback</a:t>
            </a:r>
            <a:endParaRPr lang="en-GB" dirty="0"/>
          </a:p>
        </p:txBody>
      </p:sp>
      <p:sp>
        <p:nvSpPr>
          <p:cNvPr id="12" name="TextBox 11">
            <a:extLst>
              <a:ext uri="{FF2B5EF4-FFF2-40B4-BE49-F238E27FC236}">
                <a16:creationId xmlns:a16="http://schemas.microsoft.com/office/drawing/2014/main" id="{30FFD615-5B34-8CDB-2C72-936559F77379}"/>
              </a:ext>
            </a:extLst>
          </p:cNvPr>
          <p:cNvSpPr txBox="1"/>
          <p:nvPr/>
        </p:nvSpPr>
        <p:spPr>
          <a:xfrm rot="16200000">
            <a:off x="7628966" y="2672264"/>
            <a:ext cx="1997968" cy="400110"/>
          </a:xfrm>
          <a:prstGeom prst="rect">
            <a:avLst/>
          </a:prstGeom>
          <a:noFill/>
        </p:spPr>
        <p:txBody>
          <a:bodyPr wrap="square">
            <a:spAutoFit/>
          </a:bodyPr>
          <a:lstStyle/>
          <a:p>
            <a:r>
              <a:rPr lang="en-GB" kern="0" dirty="0"/>
              <a:t>Commitment</a:t>
            </a:r>
            <a:endParaRPr lang="en-GB" dirty="0"/>
          </a:p>
        </p:txBody>
      </p:sp>
      <p:sp>
        <p:nvSpPr>
          <p:cNvPr id="13" name="TextBox 12">
            <a:extLst>
              <a:ext uri="{FF2B5EF4-FFF2-40B4-BE49-F238E27FC236}">
                <a16:creationId xmlns:a16="http://schemas.microsoft.com/office/drawing/2014/main" id="{2B4F2D12-A464-2753-E0B6-F3FACB27C61E}"/>
              </a:ext>
            </a:extLst>
          </p:cNvPr>
          <p:cNvSpPr txBox="1"/>
          <p:nvPr/>
        </p:nvSpPr>
        <p:spPr>
          <a:xfrm rot="16200000">
            <a:off x="10042195" y="2602897"/>
            <a:ext cx="1514937" cy="646331"/>
          </a:xfrm>
          <a:prstGeom prst="rect">
            <a:avLst/>
          </a:prstGeom>
          <a:noFill/>
        </p:spPr>
        <p:txBody>
          <a:bodyPr wrap="square">
            <a:spAutoFit/>
          </a:bodyPr>
          <a:lstStyle/>
          <a:p>
            <a:r>
              <a:rPr lang="en-GB" kern="0" dirty="0"/>
              <a:t>Task complexity</a:t>
            </a:r>
            <a:endParaRPr lang="en-GB" dirty="0"/>
          </a:p>
        </p:txBody>
      </p:sp>
    </p:spTree>
    <p:extLst>
      <p:ext uri="{BB962C8B-B14F-4D97-AF65-F5344CB8AC3E}">
        <p14:creationId xmlns:p14="http://schemas.microsoft.com/office/powerpoint/2010/main" val="199519284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EE79F-98B8-5F09-FB36-EDCDD3133D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45AC95-F92E-1ABE-EA5A-1B6C137F6935}"/>
              </a:ext>
            </a:extLst>
          </p:cNvPr>
          <p:cNvSpPr>
            <a:spLocks noGrp="1"/>
          </p:cNvSpPr>
          <p:nvPr>
            <p:ph type="title"/>
          </p:nvPr>
        </p:nvSpPr>
        <p:spPr>
          <a:xfrm>
            <a:off x="576046" y="281827"/>
            <a:ext cx="11040000" cy="828000"/>
          </a:xfrm>
        </p:spPr>
        <p:txBody>
          <a:bodyPr/>
          <a:lstStyle/>
          <a:p>
            <a:r>
              <a:rPr lang="en-US" dirty="0">
                <a:latin typeface="Arial Bold"/>
                <a:cs typeface="Arial Bold"/>
              </a:rPr>
              <a:t>Setting targets and strategies</a:t>
            </a:r>
            <a:endParaRPr lang="en-US" dirty="0"/>
          </a:p>
        </p:txBody>
      </p:sp>
      <p:sp>
        <p:nvSpPr>
          <p:cNvPr id="2" name="Slide Number Placeholder 1">
            <a:extLst>
              <a:ext uri="{FF2B5EF4-FFF2-40B4-BE49-F238E27FC236}">
                <a16:creationId xmlns:a16="http://schemas.microsoft.com/office/drawing/2014/main" id="{B46EC299-63C3-7D22-CE13-0F83AB96B1B7}"/>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spcAft>
                <a:spcPts val="0"/>
              </a:spcAft>
            </a:pPr>
            <a:fld id="{DCF6A46F-80AB-49F3-8C7E-9717ED945456}" type="slidenum">
              <a:rPr lang="en-GB" altLang="en-US" smtClean="0">
                <a:latin typeface="Arial" panose="020B0604020202020204" pitchFamily="34" charset="0"/>
              </a:rPr>
              <a:pPr>
                <a:spcAft>
                  <a:spcPts val="0"/>
                </a:spcAft>
              </a:pPr>
              <a:t>31</a:t>
            </a:fld>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9B99A1A7-8565-E5D8-2526-D2FDF7A27C86}"/>
              </a:ext>
            </a:extLst>
          </p:cNvPr>
          <p:cNvSpPr txBox="1"/>
          <p:nvPr/>
        </p:nvSpPr>
        <p:spPr>
          <a:xfrm>
            <a:off x="464457" y="1901371"/>
            <a:ext cx="11040000" cy="2246769"/>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chemeClr val="tx2"/>
                </a:solidFill>
              </a:rPr>
              <a:t>Set targets for knowledge (know that) and skills (know how)</a:t>
            </a:r>
          </a:p>
          <a:p>
            <a:pPr marL="285750" indent="-285750">
              <a:buFont typeface="Arial" panose="020B0604020202020204" pitchFamily="34" charset="0"/>
              <a:buChar char="•"/>
            </a:pPr>
            <a:r>
              <a:rPr lang="en-GB" sz="2800" dirty="0">
                <a:solidFill>
                  <a:schemeClr val="tx2"/>
                </a:solidFill>
                <a:latin typeface="+mn-lt"/>
              </a:rPr>
              <a:t>Think of short-, medium- or long-</a:t>
            </a:r>
            <a:r>
              <a:rPr lang="en-GB" sz="2800" dirty="0">
                <a:solidFill>
                  <a:schemeClr val="tx2"/>
                </a:solidFill>
              </a:rPr>
              <a:t>term</a:t>
            </a:r>
          </a:p>
          <a:p>
            <a:pPr marL="285750" indent="-285750">
              <a:buFont typeface="Arial" panose="020B0604020202020204" pitchFamily="34" charset="0"/>
              <a:buChar char="•"/>
            </a:pPr>
            <a:endParaRPr lang="en-GB" sz="2800" dirty="0">
              <a:solidFill>
                <a:schemeClr val="tx2"/>
              </a:solidFill>
              <a:latin typeface="+mn-lt"/>
            </a:endParaRPr>
          </a:p>
          <a:p>
            <a:pPr marL="285750" indent="-285750">
              <a:buFont typeface="Arial" panose="020B0604020202020204" pitchFamily="34" charset="0"/>
              <a:buChar char="•"/>
            </a:pPr>
            <a:r>
              <a:rPr lang="en-GB" sz="2800" dirty="0">
                <a:solidFill>
                  <a:schemeClr val="tx2"/>
                </a:solidFill>
              </a:rPr>
              <a:t>What are the following targets designed to develop?</a:t>
            </a:r>
          </a:p>
          <a:p>
            <a:pPr marL="285750" indent="-285750">
              <a:buFont typeface="Arial" panose="020B0604020202020204" pitchFamily="34" charset="0"/>
              <a:buChar char="•"/>
            </a:pPr>
            <a:r>
              <a:rPr lang="en-GB" sz="2800" dirty="0">
                <a:solidFill>
                  <a:schemeClr val="tx2"/>
                </a:solidFill>
                <a:latin typeface="+mn-lt"/>
              </a:rPr>
              <a:t>What strategies might follow these targets?</a:t>
            </a:r>
          </a:p>
        </p:txBody>
      </p:sp>
    </p:spTree>
    <p:extLst>
      <p:ext uri="{BB962C8B-B14F-4D97-AF65-F5344CB8AC3E}">
        <p14:creationId xmlns:p14="http://schemas.microsoft.com/office/powerpoint/2010/main" val="279660377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19C57-4671-C570-A704-A2612C629F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3E10F4-35FE-3C22-7F39-80BB3C676D4D}"/>
              </a:ext>
            </a:extLst>
          </p:cNvPr>
          <p:cNvSpPr>
            <a:spLocks noGrp="1"/>
          </p:cNvSpPr>
          <p:nvPr>
            <p:ph type="title"/>
          </p:nvPr>
        </p:nvSpPr>
        <p:spPr>
          <a:xfrm>
            <a:off x="576046" y="281827"/>
            <a:ext cx="11040000" cy="828000"/>
          </a:xfrm>
        </p:spPr>
        <p:txBody>
          <a:bodyPr/>
          <a:lstStyle/>
          <a:p>
            <a:r>
              <a:rPr lang="en-US" dirty="0">
                <a:latin typeface="Arial Bold"/>
                <a:cs typeface="Arial Bold"/>
              </a:rPr>
              <a:t>Setting targets and strategies</a:t>
            </a:r>
            <a:endParaRPr lang="en-US" dirty="0"/>
          </a:p>
        </p:txBody>
      </p:sp>
      <p:sp>
        <p:nvSpPr>
          <p:cNvPr id="2" name="Slide Number Placeholder 1">
            <a:extLst>
              <a:ext uri="{FF2B5EF4-FFF2-40B4-BE49-F238E27FC236}">
                <a16:creationId xmlns:a16="http://schemas.microsoft.com/office/drawing/2014/main" id="{A9820055-42CD-6D88-4134-67F72045242D}"/>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spcAft>
                <a:spcPts val="0"/>
              </a:spcAft>
            </a:pPr>
            <a:fld id="{DCF6A46F-80AB-49F3-8C7E-9717ED945456}" type="slidenum">
              <a:rPr lang="en-GB" altLang="en-US" smtClean="0">
                <a:latin typeface="Arial" panose="020B0604020202020204" pitchFamily="34" charset="0"/>
              </a:rPr>
              <a:pPr>
                <a:spcAft>
                  <a:spcPts val="0"/>
                </a:spcAft>
              </a:pPr>
              <a:t>32</a:t>
            </a:fld>
            <a:endParaRPr lang="en-US" dirty="0">
              <a:latin typeface="Arial" panose="020B0604020202020204" pitchFamily="34" charset="0"/>
            </a:endParaRPr>
          </a:p>
        </p:txBody>
      </p:sp>
      <p:graphicFrame>
        <p:nvGraphicFramePr>
          <p:cNvPr id="5" name="Content Placeholder 3">
            <a:extLst>
              <a:ext uri="{FF2B5EF4-FFF2-40B4-BE49-F238E27FC236}">
                <a16:creationId xmlns:a16="http://schemas.microsoft.com/office/drawing/2014/main" id="{6DEA3259-81A4-D567-8DBC-4F4368DB2435}"/>
              </a:ext>
            </a:extLst>
          </p:cNvPr>
          <p:cNvGraphicFramePr>
            <a:graphicFrameLocks noGrp="1"/>
          </p:cNvGraphicFramePr>
          <p:nvPr>
            <p:ph idx="1"/>
            <p:extLst>
              <p:ext uri="{D42A27DB-BD31-4B8C-83A1-F6EECF244321}">
                <p14:modId xmlns:p14="http://schemas.microsoft.com/office/powerpoint/2010/main" val="2922067343"/>
              </p:ext>
            </p:extLst>
          </p:nvPr>
        </p:nvGraphicFramePr>
        <p:xfrm>
          <a:off x="466199" y="1517261"/>
          <a:ext cx="11464544" cy="5208659"/>
        </p:xfrm>
        <a:graphic>
          <a:graphicData uri="http://schemas.openxmlformats.org/drawingml/2006/table">
            <a:tbl>
              <a:tblPr firstRow="1" bandRow="1">
                <a:tableStyleId>{5C22544A-7EE6-4342-B048-85BDC9FD1C3A}</a:tableStyleId>
              </a:tblPr>
              <a:tblGrid>
                <a:gridCol w="1844739">
                  <a:extLst>
                    <a:ext uri="{9D8B030D-6E8A-4147-A177-3AD203B41FA5}">
                      <a16:colId xmlns:a16="http://schemas.microsoft.com/office/drawing/2014/main" val="2202903024"/>
                    </a:ext>
                  </a:extLst>
                </a:gridCol>
                <a:gridCol w="3088955">
                  <a:extLst>
                    <a:ext uri="{9D8B030D-6E8A-4147-A177-3AD203B41FA5}">
                      <a16:colId xmlns:a16="http://schemas.microsoft.com/office/drawing/2014/main" val="224539642"/>
                    </a:ext>
                  </a:extLst>
                </a:gridCol>
                <a:gridCol w="4392379">
                  <a:extLst>
                    <a:ext uri="{9D8B030D-6E8A-4147-A177-3AD203B41FA5}">
                      <a16:colId xmlns:a16="http://schemas.microsoft.com/office/drawing/2014/main" val="2417679752"/>
                    </a:ext>
                  </a:extLst>
                </a:gridCol>
                <a:gridCol w="2138471">
                  <a:extLst>
                    <a:ext uri="{9D8B030D-6E8A-4147-A177-3AD203B41FA5}">
                      <a16:colId xmlns:a16="http://schemas.microsoft.com/office/drawing/2014/main" val="3494508588"/>
                    </a:ext>
                  </a:extLst>
                </a:gridCol>
              </a:tblGrid>
              <a:tr h="1429139">
                <a:tc>
                  <a:txBody>
                    <a:bodyPr/>
                    <a:lstStyle/>
                    <a:p>
                      <a:r>
                        <a:rPr lang="en-GB" sz="1600" b="1" dirty="0">
                          <a:latin typeface="Arial" panose="020B0604020202020204" pitchFamily="34" charset="0"/>
                        </a:rPr>
                        <a:t>ITE Curriculum Strand</a:t>
                      </a:r>
                    </a:p>
                  </a:txBody>
                  <a:tcPr/>
                </a:tc>
                <a:tc>
                  <a:txBody>
                    <a:bodyPr/>
                    <a:lstStyle/>
                    <a:p>
                      <a:r>
                        <a:rPr lang="en-GB" sz="1600" u="sng" dirty="0">
                          <a:latin typeface="Arial" panose="020B0604020202020204" pitchFamily="34" charset="0"/>
                        </a:rPr>
                        <a:t>Target</a:t>
                      </a:r>
                    </a:p>
                    <a:p>
                      <a:r>
                        <a:rPr lang="en-GB" sz="1600" dirty="0">
                          <a:latin typeface="Arial" panose="020B0604020202020204" pitchFamily="34" charset="0"/>
                        </a:rPr>
                        <a:t>(What is the intended </a:t>
                      </a:r>
                      <a:r>
                        <a:rPr lang="en-GB" sz="1600" i="1" dirty="0"/>
                        <a:t>learning</a:t>
                      </a:r>
                      <a:r>
                        <a:rPr lang="en-GB" sz="1600" i="0" dirty="0"/>
                        <a:t>?  What kind of target is it?  How long will the target last?)</a:t>
                      </a:r>
                      <a:endParaRPr lang="en-GB" sz="1600" dirty="0"/>
                    </a:p>
                  </a:txBody>
                  <a:tcPr/>
                </a:tc>
                <a:tc>
                  <a:txBody>
                    <a:bodyPr/>
                    <a:lstStyle/>
                    <a:p>
                      <a:r>
                        <a:rPr lang="en-GB" sz="1600" u="sng" dirty="0">
                          <a:latin typeface="Arial" panose="020B0604020202020204" pitchFamily="34" charset="0"/>
                        </a:rPr>
                        <a:t>Strategy</a:t>
                      </a:r>
                    </a:p>
                    <a:p>
                      <a:r>
                        <a:rPr lang="en-GB" sz="1600" dirty="0">
                          <a:latin typeface="Arial" panose="020B0604020202020204" pitchFamily="34" charset="0"/>
                        </a:rPr>
                        <a:t>(What </a:t>
                      </a:r>
                      <a:r>
                        <a:rPr lang="en-GB" sz="1600" u="sng" dirty="0"/>
                        <a:t>actions</a:t>
                      </a:r>
                      <a:r>
                        <a:rPr lang="en-GB" sz="1600" dirty="0"/>
                        <a:t>/tasks will enable them to achieve the target?)</a:t>
                      </a:r>
                    </a:p>
                  </a:txBody>
                  <a:tcPr/>
                </a:tc>
                <a:tc>
                  <a:txBody>
                    <a:bodyPr/>
                    <a:lstStyle/>
                    <a:p>
                      <a:r>
                        <a:rPr lang="en-GB" sz="1600" u="sng" dirty="0">
                          <a:latin typeface="Arial" panose="020B0604020202020204" pitchFamily="34" charset="0"/>
                        </a:rPr>
                        <a:t>Progress</a:t>
                      </a:r>
                      <a:r>
                        <a:rPr lang="en-GB" sz="1600" dirty="0">
                          <a:latin typeface="Arial" panose="020B0604020202020204" pitchFamily="34" charset="0"/>
                        </a:rPr>
                        <a:t> towards target</a:t>
                      </a:r>
                    </a:p>
                    <a:p>
                      <a:r>
                        <a:rPr lang="en-GB" sz="1600" dirty="0"/>
                        <a:t>(Have they achieved the target?  What are the next steps?) </a:t>
                      </a:r>
                    </a:p>
                  </a:txBody>
                  <a:tcPr/>
                </a:tc>
                <a:extLst>
                  <a:ext uri="{0D108BD9-81ED-4DB2-BD59-A6C34878D82A}">
                    <a16:rowId xmlns:a16="http://schemas.microsoft.com/office/drawing/2014/main" val="2571218787"/>
                  </a:ext>
                </a:extLst>
              </a:tr>
              <a:tr h="2868869">
                <a:tc>
                  <a:txBody>
                    <a:bodyPr/>
                    <a:lstStyle/>
                    <a:p>
                      <a:r>
                        <a:rPr lang="en-GB" sz="2200" dirty="0">
                          <a:latin typeface="Arial" panose="020B0604020202020204" pitchFamily="34" charset="0"/>
                        </a:rPr>
                        <a:t>Professional Behaviours &amp; Teacher Wellbeing</a:t>
                      </a:r>
                    </a:p>
                  </a:txBody>
                  <a:tcPr/>
                </a:tc>
                <a:tc>
                  <a:txBody>
                    <a:bodyPr/>
                    <a:lstStyle/>
                    <a:p>
                      <a:r>
                        <a:rPr lang="en-GB" sz="2200" dirty="0">
                          <a:latin typeface="Arial" panose="020B0604020202020204" pitchFamily="34" charset="0"/>
                        </a:rPr>
                        <a:t>Build your presence as a teacher around the school</a:t>
                      </a:r>
                      <a:endParaRPr lang="en-GB" sz="2200" b="1" dirty="0">
                        <a:latin typeface="Arial" panose="020B0604020202020204" pitchFamily="34" charset="0"/>
                      </a:endParaRPr>
                    </a:p>
                  </a:txBody>
                  <a:tcPr/>
                </a:tc>
                <a:tc>
                  <a:txBody>
                    <a:bodyPr/>
                    <a:lstStyle/>
                    <a:p>
                      <a:r>
                        <a:rPr lang="en-GB" sz="2200" dirty="0">
                          <a:latin typeface="Arial" panose="020B0604020202020204" pitchFamily="34" charset="0"/>
                        </a:rPr>
                        <a:t>Read the school policies on behaviour moving around the school site; shadow a teacher on duty; talk to students outside of the classroom  SO THAT the trainee builds their teacher presence beyond the c/room.  </a:t>
                      </a:r>
                    </a:p>
                  </a:txBody>
                  <a:tcPr/>
                </a:tc>
                <a:tc>
                  <a:txBody>
                    <a:bodyPr/>
                    <a:lstStyle/>
                    <a:p>
                      <a:r>
                        <a:rPr lang="en-GB" sz="2200" dirty="0">
                          <a:latin typeface="Arial" panose="020B0604020202020204" pitchFamily="34" charset="0"/>
                        </a:rPr>
                        <a:t>Trainee regularly shadows a duty; they feel more confident in their role; they've started to build relationships outside of the c/room</a:t>
                      </a:r>
                    </a:p>
                  </a:txBody>
                  <a:tcPr/>
                </a:tc>
                <a:extLst>
                  <a:ext uri="{0D108BD9-81ED-4DB2-BD59-A6C34878D82A}">
                    <a16:rowId xmlns:a16="http://schemas.microsoft.com/office/drawing/2014/main" val="4169846586"/>
                  </a:ext>
                </a:extLst>
              </a:tr>
            </a:tbl>
          </a:graphicData>
        </a:graphic>
      </p:graphicFrame>
      <p:sp>
        <p:nvSpPr>
          <p:cNvPr id="6" name="TextBox 5">
            <a:extLst>
              <a:ext uri="{FF2B5EF4-FFF2-40B4-BE49-F238E27FC236}">
                <a16:creationId xmlns:a16="http://schemas.microsoft.com/office/drawing/2014/main" id="{EE86990D-4E7B-0A02-8AAC-66C8CE0D0818}"/>
              </a:ext>
            </a:extLst>
          </p:cNvPr>
          <p:cNvSpPr txBox="1"/>
          <p:nvPr/>
        </p:nvSpPr>
        <p:spPr>
          <a:xfrm>
            <a:off x="2823028" y="4371243"/>
            <a:ext cx="2191657" cy="1938992"/>
          </a:xfrm>
          <a:prstGeom prst="rect">
            <a:avLst/>
          </a:prstGeom>
          <a:noFill/>
        </p:spPr>
        <p:txBody>
          <a:bodyPr wrap="square" rtlCol="0">
            <a:spAutoFit/>
          </a:bodyPr>
          <a:lstStyle/>
          <a:p>
            <a:r>
              <a:rPr lang="en-GB" sz="4000" b="1" dirty="0">
                <a:latin typeface="Arial" panose="020B0604020202020204" pitchFamily="34" charset="0"/>
              </a:rPr>
              <a:t>[SKILL; medium-term) </a:t>
            </a:r>
            <a:endParaRPr lang="en-GB" sz="4000" dirty="0">
              <a:solidFill>
                <a:schemeClr val="tx2"/>
              </a:solidFill>
              <a:latin typeface="+mn-lt"/>
            </a:endParaRPr>
          </a:p>
        </p:txBody>
      </p:sp>
      <p:sp>
        <p:nvSpPr>
          <p:cNvPr id="7" name="Rectangle 6">
            <a:extLst>
              <a:ext uri="{FF2B5EF4-FFF2-40B4-BE49-F238E27FC236}">
                <a16:creationId xmlns:a16="http://schemas.microsoft.com/office/drawing/2014/main" id="{9E8206A4-5C51-C90B-4990-DFFB3E653468}"/>
              </a:ext>
            </a:extLst>
          </p:cNvPr>
          <p:cNvSpPr/>
          <p:nvPr/>
        </p:nvSpPr>
        <p:spPr>
          <a:xfrm>
            <a:off x="5492786" y="3062513"/>
            <a:ext cx="4223657" cy="2728686"/>
          </a:xfrm>
          <a:prstGeom prst="rect">
            <a:avLst/>
          </a:prstGeom>
          <a:solidFill>
            <a:schemeClr val="accent1">
              <a:lumMod val="20000"/>
              <a:lumOff val="80000"/>
            </a:schemeClr>
          </a:solidFill>
          <a:ln w="38100">
            <a:solidFill>
              <a:schemeClr val="accent1"/>
            </a:solidFill>
          </a:ln>
        </p:spPr>
        <p:txBody>
          <a:bodyPr wrap="none" rtlCol="0" anchor="ctr">
            <a:spAutoFit/>
          </a:bodyPr>
          <a:lstStyle/>
          <a:p>
            <a:pPr algn="ctr"/>
            <a:endParaRPr lang="en-GB" dirty="0">
              <a:solidFill>
                <a:schemeClr val="tx2"/>
              </a:solidFill>
              <a:latin typeface="+mn-lt"/>
            </a:endParaRPr>
          </a:p>
        </p:txBody>
      </p:sp>
      <p:sp>
        <p:nvSpPr>
          <p:cNvPr id="8" name="Rectangle 7">
            <a:extLst>
              <a:ext uri="{FF2B5EF4-FFF2-40B4-BE49-F238E27FC236}">
                <a16:creationId xmlns:a16="http://schemas.microsoft.com/office/drawing/2014/main" id="{7CC12F32-EC0A-D6E5-5FE7-5F57DF2C164E}"/>
              </a:ext>
            </a:extLst>
          </p:cNvPr>
          <p:cNvSpPr/>
          <p:nvPr/>
        </p:nvSpPr>
        <p:spPr>
          <a:xfrm>
            <a:off x="9881035" y="3062513"/>
            <a:ext cx="1885115" cy="3513659"/>
          </a:xfrm>
          <a:prstGeom prst="rect">
            <a:avLst/>
          </a:prstGeom>
          <a:solidFill>
            <a:schemeClr val="accent1">
              <a:lumMod val="20000"/>
              <a:lumOff val="80000"/>
            </a:schemeClr>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spTree>
    <p:extLst>
      <p:ext uri="{BB962C8B-B14F-4D97-AF65-F5344CB8AC3E}">
        <p14:creationId xmlns:p14="http://schemas.microsoft.com/office/powerpoint/2010/main" val="213041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FEE10-BA15-9FED-9503-6E8C94077C1F}"/>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CDD2122-E52D-66BD-7E96-F758B2994DC4}"/>
              </a:ext>
            </a:extLst>
          </p:cNvPr>
          <p:cNvGraphicFramePr>
            <a:graphicFrameLocks/>
          </p:cNvGraphicFramePr>
          <p:nvPr>
            <p:extLst>
              <p:ext uri="{D42A27DB-BD31-4B8C-83A1-F6EECF244321}">
                <p14:modId xmlns:p14="http://schemas.microsoft.com/office/powerpoint/2010/main" val="2380590522"/>
              </p:ext>
            </p:extLst>
          </p:nvPr>
        </p:nvGraphicFramePr>
        <p:xfrm>
          <a:off x="320156" y="1740271"/>
          <a:ext cx="11295890" cy="4569964"/>
        </p:xfrm>
        <a:graphic>
          <a:graphicData uri="http://schemas.openxmlformats.org/drawingml/2006/table">
            <a:tbl>
              <a:tblPr firstRow="1" bandRow="1">
                <a:tableStyleId>{5C22544A-7EE6-4342-B048-85BDC9FD1C3A}</a:tableStyleId>
              </a:tblPr>
              <a:tblGrid>
                <a:gridCol w="1676246">
                  <a:extLst>
                    <a:ext uri="{9D8B030D-6E8A-4147-A177-3AD203B41FA5}">
                      <a16:colId xmlns:a16="http://schemas.microsoft.com/office/drawing/2014/main" val="2202903024"/>
                    </a:ext>
                  </a:extLst>
                </a:gridCol>
                <a:gridCol w="3184868">
                  <a:extLst>
                    <a:ext uri="{9D8B030D-6E8A-4147-A177-3AD203B41FA5}">
                      <a16:colId xmlns:a16="http://schemas.microsoft.com/office/drawing/2014/main" val="224539642"/>
                    </a:ext>
                  </a:extLst>
                </a:gridCol>
                <a:gridCol w="4327764">
                  <a:extLst>
                    <a:ext uri="{9D8B030D-6E8A-4147-A177-3AD203B41FA5}">
                      <a16:colId xmlns:a16="http://schemas.microsoft.com/office/drawing/2014/main" val="2417679752"/>
                    </a:ext>
                  </a:extLst>
                </a:gridCol>
                <a:gridCol w="2107012">
                  <a:extLst>
                    <a:ext uri="{9D8B030D-6E8A-4147-A177-3AD203B41FA5}">
                      <a16:colId xmlns:a16="http://schemas.microsoft.com/office/drawing/2014/main" val="3494508588"/>
                    </a:ext>
                  </a:extLst>
                </a:gridCol>
              </a:tblGrid>
              <a:tr h="1937140">
                <a:tc>
                  <a:txBody>
                    <a:bodyPr/>
                    <a:lstStyle/>
                    <a:p>
                      <a:r>
                        <a:rPr lang="en-GB" sz="1600" b="1" dirty="0">
                          <a:latin typeface="Arial" panose="020B0604020202020204" pitchFamily="34" charset="0"/>
                        </a:rPr>
                        <a:t>ITE Curriculum Strand</a:t>
                      </a:r>
                    </a:p>
                  </a:txBody>
                  <a:tcPr/>
                </a:tc>
                <a:tc>
                  <a:txBody>
                    <a:bodyPr/>
                    <a:lstStyle/>
                    <a:p>
                      <a:r>
                        <a:rPr lang="en-GB" sz="1600" u="sng" dirty="0">
                          <a:latin typeface="Arial" panose="020B0604020202020204" pitchFamily="34" charset="0"/>
                        </a:rPr>
                        <a:t>Target</a:t>
                      </a:r>
                    </a:p>
                    <a:p>
                      <a:r>
                        <a:rPr lang="en-GB" sz="1600" dirty="0">
                          <a:latin typeface="Arial" panose="020B0604020202020204" pitchFamily="34" charset="0"/>
                        </a:rPr>
                        <a:t>(What is the intended </a:t>
                      </a:r>
                      <a:r>
                        <a:rPr lang="en-GB" sz="1600" i="1" dirty="0"/>
                        <a:t>learning</a:t>
                      </a:r>
                      <a:r>
                        <a:rPr lang="en-GB" sz="1600" i="0" dirty="0"/>
                        <a:t>?  What kind of target is it?  How long will the target last?)</a:t>
                      </a:r>
                      <a:endParaRPr lang="en-GB" sz="1600" dirty="0"/>
                    </a:p>
                  </a:txBody>
                  <a:tcPr/>
                </a:tc>
                <a:tc>
                  <a:txBody>
                    <a:bodyPr/>
                    <a:lstStyle/>
                    <a:p>
                      <a:r>
                        <a:rPr lang="en-GB" sz="1600" u="sng" dirty="0">
                          <a:latin typeface="Arial" panose="020B0604020202020204" pitchFamily="34" charset="0"/>
                        </a:rPr>
                        <a:t>Strategy</a:t>
                      </a:r>
                    </a:p>
                    <a:p>
                      <a:r>
                        <a:rPr lang="en-GB" sz="1600" dirty="0">
                          <a:latin typeface="Arial" panose="020B0604020202020204" pitchFamily="34" charset="0"/>
                        </a:rPr>
                        <a:t>(What </a:t>
                      </a:r>
                      <a:r>
                        <a:rPr lang="en-GB" sz="1600" u="sng" dirty="0"/>
                        <a:t>actions</a:t>
                      </a:r>
                      <a:r>
                        <a:rPr lang="en-GB" sz="1600" dirty="0"/>
                        <a:t>/tasks will enable them to achieve the target?)</a:t>
                      </a:r>
                    </a:p>
                  </a:txBody>
                  <a:tcPr/>
                </a:tc>
                <a:tc>
                  <a:txBody>
                    <a:bodyPr/>
                    <a:lstStyle/>
                    <a:p>
                      <a:r>
                        <a:rPr lang="en-GB" sz="1600" u="sng" dirty="0">
                          <a:latin typeface="Arial" panose="020B0604020202020204" pitchFamily="34" charset="0"/>
                        </a:rPr>
                        <a:t>Progress</a:t>
                      </a:r>
                      <a:r>
                        <a:rPr lang="en-GB" sz="1600" dirty="0">
                          <a:latin typeface="Arial" panose="020B0604020202020204" pitchFamily="34" charset="0"/>
                        </a:rPr>
                        <a:t> towards target</a:t>
                      </a:r>
                    </a:p>
                    <a:p>
                      <a:r>
                        <a:rPr lang="en-GB" sz="1600" dirty="0"/>
                        <a:t>(Have they achieved the target?  What are the next steps?) </a:t>
                      </a:r>
                    </a:p>
                  </a:txBody>
                  <a:tcPr/>
                </a:tc>
                <a:extLst>
                  <a:ext uri="{0D108BD9-81ED-4DB2-BD59-A6C34878D82A}">
                    <a16:rowId xmlns:a16="http://schemas.microsoft.com/office/drawing/2014/main" val="2571218787"/>
                  </a:ext>
                </a:extLst>
              </a:tr>
              <a:tr h="2632824">
                <a:tc>
                  <a:txBody>
                    <a:bodyPr/>
                    <a:lstStyle/>
                    <a:p>
                      <a:r>
                        <a:rPr lang="en-GB" sz="2400" dirty="0">
                          <a:latin typeface="Arial" panose="020B0604020202020204" pitchFamily="34" charset="0"/>
                        </a:rPr>
                        <a:t>High Expectations &amp; Managing Behaviours</a:t>
                      </a:r>
                    </a:p>
                  </a:txBody>
                  <a:tcPr/>
                </a:tc>
                <a:tc>
                  <a:txBody>
                    <a:bodyPr/>
                    <a:lstStyle/>
                    <a:p>
                      <a:r>
                        <a:rPr lang="en-GB" sz="2400" dirty="0">
                          <a:latin typeface="Arial" panose="020B0604020202020204" pitchFamily="34" charset="0"/>
                        </a:rPr>
                        <a:t>Develop a range of strategies in the classroom to engage and motivate students </a:t>
                      </a:r>
                      <a:endParaRPr lang="en-GB" sz="2400" b="1" dirty="0">
                        <a:latin typeface="Arial" panose="020B0604020202020204" pitchFamily="34" charset="0"/>
                      </a:endParaRPr>
                    </a:p>
                  </a:txBody>
                  <a:tcPr/>
                </a:tc>
                <a:tc>
                  <a:txBody>
                    <a:bodyPr/>
                    <a:lstStyle/>
                    <a:p>
                      <a:r>
                        <a:rPr lang="en-GB" sz="2400" dirty="0">
                          <a:latin typeface="Arial" panose="020B0604020202020204" pitchFamily="34" charset="0"/>
                        </a:rPr>
                        <a:t>Observe teacher X and note how they use non-verbal cues and waiting for silence. Practice different ways of doing this (e.g. hand up/counting down) SO THAT...</a:t>
                      </a:r>
                    </a:p>
                  </a:txBody>
                  <a:tcPr/>
                </a:tc>
                <a:tc>
                  <a:txBody>
                    <a:bodyPr/>
                    <a:lstStyle/>
                    <a:p>
                      <a:endParaRPr lang="en-GB" sz="2400" dirty="0">
                        <a:latin typeface="Arial" panose="020B0604020202020204" pitchFamily="34" charset="0"/>
                      </a:endParaRPr>
                    </a:p>
                  </a:txBody>
                  <a:tcPr/>
                </a:tc>
                <a:extLst>
                  <a:ext uri="{0D108BD9-81ED-4DB2-BD59-A6C34878D82A}">
                    <a16:rowId xmlns:a16="http://schemas.microsoft.com/office/drawing/2014/main" val="2281783399"/>
                  </a:ext>
                </a:extLst>
              </a:tr>
            </a:tbl>
          </a:graphicData>
        </a:graphic>
      </p:graphicFrame>
      <p:sp>
        <p:nvSpPr>
          <p:cNvPr id="3" name="Title 2">
            <a:extLst>
              <a:ext uri="{FF2B5EF4-FFF2-40B4-BE49-F238E27FC236}">
                <a16:creationId xmlns:a16="http://schemas.microsoft.com/office/drawing/2014/main" id="{B0D6081C-6C86-3E58-210C-BD61DB6B8116}"/>
              </a:ext>
            </a:extLst>
          </p:cNvPr>
          <p:cNvSpPr>
            <a:spLocks noGrp="1"/>
          </p:cNvSpPr>
          <p:nvPr>
            <p:ph type="title"/>
          </p:nvPr>
        </p:nvSpPr>
        <p:spPr>
          <a:xfrm>
            <a:off x="576046" y="281827"/>
            <a:ext cx="11040000" cy="828000"/>
          </a:xfrm>
        </p:spPr>
        <p:txBody>
          <a:bodyPr/>
          <a:lstStyle/>
          <a:p>
            <a:r>
              <a:rPr lang="en-US" dirty="0">
                <a:latin typeface="Arial Bold"/>
                <a:cs typeface="Arial Bold"/>
              </a:rPr>
              <a:t>Setting targets and strategies</a:t>
            </a:r>
            <a:endParaRPr lang="en-US" dirty="0"/>
          </a:p>
        </p:txBody>
      </p:sp>
      <p:sp>
        <p:nvSpPr>
          <p:cNvPr id="2" name="Slide Number Placeholder 1">
            <a:extLst>
              <a:ext uri="{FF2B5EF4-FFF2-40B4-BE49-F238E27FC236}">
                <a16:creationId xmlns:a16="http://schemas.microsoft.com/office/drawing/2014/main" id="{B3FF3980-0984-6503-7FE9-2F237DA8964D}"/>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spcAft>
                <a:spcPts val="0"/>
              </a:spcAft>
            </a:pPr>
            <a:fld id="{DCF6A46F-80AB-49F3-8C7E-9717ED945456}" type="slidenum">
              <a:rPr lang="en-GB" altLang="en-US" smtClean="0">
                <a:latin typeface="Arial" panose="020B0604020202020204" pitchFamily="34" charset="0"/>
              </a:rPr>
              <a:pPr>
                <a:spcAft>
                  <a:spcPts val="0"/>
                </a:spcAft>
              </a:pPr>
              <a:t>33</a:t>
            </a:fld>
            <a:endParaRPr lang="en-US" dirty="0">
              <a:latin typeface="Arial" panose="020B0604020202020204" pitchFamily="34" charset="0"/>
            </a:endParaRPr>
          </a:p>
        </p:txBody>
      </p:sp>
      <p:sp>
        <p:nvSpPr>
          <p:cNvPr id="6" name="TextBox 5">
            <a:extLst>
              <a:ext uri="{FF2B5EF4-FFF2-40B4-BE49-F238E27FC236}">
                <a16:creationId xmlns:a16="http://schemas.microsoft.com/office/drawing/2014/main" id="{157E6B11-0C4F-450F-9FA5-A2DFEF2AACC3}"/>
              </a:ext>
            </a:extLst>
          </p:cNvPr>
          <p:cNvSpPr txBox="1"/>
          <p:nvPr/>
        </p:nvSpPr>
        <p:spPr>
          <a:xfrm>
            <a:off x="2823028" y="4371243"/>
            <a:ext cx="2191657" cy="1938992"/>
          </a:xfrm>
          <a:prstGeom prst="rect">
            <a:avLst/>
          </a:prstGeom>
          <a:noFill/>
        </p:spPr>
        <p:txBody>
          <a:bodyPr wrap="square" rtlCol="0">
            <a:spAutoFit/>
          </a:bodyPr>
          <a:lstStyle/>
          <a:p>
            <a:r>
              <a:rPr lang="en-GB" sz="4000" b="1" dirty="0">
                <a:latin typeface="Arial" panose="020B0604020202020204" pitchFamily="34" charset="0"/>
              </a:rPr>
              <a:t>[SKILL; long-term) </a:t>
            </a:r>
            <a:endParaRPr lang="en-GB" sz="4000" dirty="0">
              <a:solidFill>
                <a:schemeClr val="tx2"/>
              </a:solidFill>
              <a:latin typeface="+mn-lt"/>
            </a:endParaRPr>
          </a:p>
        </p:txBody>
      </p:sp>
      <p:sp>
        <p:nvSpPr>
          <p:cNvPr id="7" name="Rectangle 6">
            <a:extLst>
              <a:ext uri="{FF2B5EF4-FFF2-40B4-BE49-F238E27FC236}">
                <a16:creationId xmlns:a16="http://schemas.microsoft.com/office/drawing/2014/main" id="{2FB9C99E-1211-B9C7-F70F-25FC9EE81D19}"/>
              </a:ext>
            </a:extLst>
          </p:cNvPr>
          <p:cNvSpPr/>
          <p:nvPr/>
        </p:nvSpPr>
        <p:spPr>
          <a:xfrm>
            <a:off x="5244883" y="3748314"/>
            <a:ext cx="4223657" cy="2728686"/>
          </a:xfrm>
          <a:prstGeom prst="rect">
            <a:avLst/>
          </a:prstGeom>
          <a:solidFill>
            <a:schemeClr val="accent1">
              <a:lumMod val="20000"/>
              <a:lumOff val="80000"/>
            </a:schemeClr>
          </a:solidFill>
          <a:ln w="38100">
            <a:solidFill>
              <a:schemeClr val="accent1"/>
            </a:solidFill>
          </a:ln>
        </p:spPr>
        <p:txBody>
          <a:bodyPr wrap="none" rtlCol="0" anchor="ctr">
            <a:spAutoFit/>
          </a:bodyPr>
          <a:lstStyle/>
          <a:p>
            <a:pPr algn="ctr"/>
            <a:endParaRPr lang="en-GB" dirty="0">
              <a:solidFill>
                <a:schemeClr val="tx2"/>
              </a:solidFill>
              <a:latin typeface="+mn-lt"/>
            </a:endParaRPr>
          </a:p>
        </p:txBody>
      </p:sp>
    </p:spTree>
    <p:extLst>
      <p:ext uri="{BB962C8B-B14F-4D97-AF65-F5344CB8AC3E}">
        <p14:creationId xmlns:p14="http://schemas.microsoft.com/office/powerpoint/2010/main" val="2055420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7C9DC-6D33-7FCE-F9C1-6B8995BA7697}"/>
            </a:ext>
          </a:extLst>
        </p:cNvPr>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2158250A-3110-C901-6D73-67AB46089EDD}"/>
              </a:ext>
            </a:extLst>
          </p:cNvPr>
          <p:cNvGraphicFramePr>
            <a:graphicFrameLocks noGrp="1"/>
          </p:cNvGraphicFramePr>
          <p:nvPr>
            <p:ph idx="1"/>
            <p:extLst>
              <p:ext uri="{D42A27DB-BD31-4B8C-83A1-F6EECF244321}">
                <p14:modId xmlns:p14="http://schemas.microsoft.com/office/powerpoint/2010/main" val="2084844724"/>
              </p:ext>
            </p:extLst>
          </p:nvPr>
        </p:nvGraphicFramePr>
        <p:xfrm>
          <a:off x="466200" y="1645194"/>
          <a:ext cx="11040000" cy="2682240"/>
        </p:xfrm>
        <a:graphic>
          <a:graphicData uri="http://schemas.openxmlformats.org/drawingml/2006/table">
            <a:tbl>
              <a:tblPr firstRow="1" bandRow="1">
                <a:tableStyleId>{5C22544A-7EE6-4342-B048-85BDC9FD1C3A}</a:tableStyleId>
              </a:tblPr>
              <a:tblGrid>
                <a:gridCol w="2146371">
                  <a:extLst>
                    <a:ext uri="{9D8B030D-6E8A-4147-A177-3AD203B41FA5}">
                      <a16:colId xmlns:a16="http://schemas.microsoft.com/office/drawing/2014/main" val="2202903024"/>
                    </a:ext>
                  </a:extLst>
                </a:gridCol>
                <a:gridCol w="2604622">
                  <a:extLst>
                    <a:ext uri="{9D8B030D-6E8A-4147-A177-3AD203B41FA5}">
                      <a16:colId xmlns:a16="http://schemas.microsoft.com/office/drawing/2014/main" val="224539642"/>
                    </a:ext>
                  </a:extLst>
                </a:gridCol>
                <a:gridCol w="4229725">
                  <a:extLst>
                    <a:ext uri="{9D8B030D-6E8A-4147-A177-3AD203B41FA5}">
                      <a16:colId xmlns:a16="http://schemas.microsoft.com/office/drawing/2014/main" val="2417679752"/>
                    </a:ext>
                  </a:extLst>
                </a:gridCol>
                <a:gridCol w="2059282">
                  <a:extLst>
                    <a:ext uri="{9D8B030D-6E8A-4147-A177-3AD203B41FA5}">
                      <a16:colId xmlns:a16="http://schemas.microsoft.com/office/drawing/2014/main" val="3494508588"/>
                    </a:ext>
                  </a:extLst>
                </a:gridCol>
              </a:tblGrid>
              <a:tr h="1208314">
                <a:tc>
                  <a:txBody>
                    <a:bodyPr/>
                    <a:lstStyle/>
                    <a:p>
                      <a:r>
                        <a:rPr lang="en-GB" sz="1600" b="1" dirty="0">
                          <a:latin typeface="Arial" panose="020B0604020202020204" pitchFamily="34" charset="0"/>
                        </a:rPr>
                        <a:t>ITE Curriculum Strand</a:t>
                      </a:r>
                    </a:p>
                  </a:txBody>
                  <a:tcPr/>
                </a:tc>
                <a:tc>
                  <a:txBody>
                    <a:bodyPr/>
                    <a:lstStyle/>
                    <a:p>
                      <a:r>
                        <a:rPr lang="en-GB" sz="1600" u="sng" dirty="0">
                          <a:latin typeface="Arial" panose="020B0604020202020204" pitchFamily="34" charset="0"/>
                        </a:rPr>
                        <a:t>Target</a:t>
                      </a:r>
                    </a:p>
                    <a:p>
                      <a:r>
                        <a:rPr lang="en-GB" sz="1600" dirty="0">
                          <a:latin typeface="Arial" panose="020B0604020202020204" pitchFamily="34" charset="0"/>
                        </a:rPr>
                        <a:t>(What is the intended </a:t>
                      </a:r>
                      <a:r>
                        <a:rPr lang="en-GB" sz="1600" i="1" dirty="0"/>
                        <a:t>learning</a:t>
                      </a:r>
                      <a:r>
                        <a:rPr lang="en-GB" sz="1600" i="0" dirty="0"/>
                        <a:t>?  What kind of target is it?  How long will the target last?)</a:t>
                      </a:r>
                      <a:endParaRPr lang="en-GB" sz="1600" dirty="0"/>
                    </a:p>
                  </a:txBody>
                  <a:tcPr/>
                </a:tc>
                <a:tc>
                  <a:txBody>
                    <a:bodyPr/>
                    <a:lstStyle/>
                    <a:p>
                      <a:r>
                        <a:rPr lang="en-GB" sz="1600" u="sng" dirty="0">
                          <a:latin typeface="Arial" panose="020B0604020202020204" pitchFamily="34" charset="0"/>
                        </a:rPr>
                        <a:t>Strategy</a:t>
                      </a:r>
                    </a:p>
                    <a:p>
                      <a:r>
                        <a:rPr lang="en-GB" sz="1600" dirty="0">
                          <a:latin typeface="Arial" panose="020B0604020202020204" pitchFamily="34" charset="0"/>
                        </a:rPr>
                        <a:t>(What </a:t>
                      </a:r>
                      <a:r>
                        <a:rPr lang="en-GB" sz="1600" u="sng" dirty="0"/>
                        <a:t>actions</a:t>
                      </a:r>
                      <a:r>
                        <a:rPr lang="en-GB" sz="1600" dirty="0"/>
                        <a:t>/tasks will enable them to achieve the target?)</a:t>
                      </a:r>
                    </a:p>
                  </a:txBody>
                  <a:tcPr/>
                </a:tc>
                <a:tc>
                  <a:txBody>
                    <a:bodyPr/>
                    <a:lstStyle/>
                    <a:p>
                      <a:r>
                        <a:rPr lang="en-GB" sz="1600" u="sng" dirty="0">
                          <a:latin typeface="Arial" panose="020B0604020202020204" pitchFamily="34" charset="0"/>
                        </a:rPr>
                        <a:t>Progress</a:t>
                      </a:r>
                      <a:r>
                        <a:rPr lang="en-GB" sz="1600" dirty="0">
                          <a:latin typeface="Arial" panose="020B0604020202020204" pitchFamily="34" charset="0"/>
                        </a:rPr>
                        <a:t> towards target</a:t>
                      </a:r>
                    </a:p>
                    <a:p>
                      <a:r>
                        <a:rPr lang="en-GB" sz="1600" dirty="0"/>
                        <a:t>(Have they achieved the target?  What are the next steps?) </a:t>
                      </a:r>
                    </a:p>
                  </a:txBody>
                  <a:tcPr/>
                </a:tc>
                <a:extLst>
                  <a:ext uri="{0D108BD9-81ED-4DB2-BD59-A6C34878D82A}">
                    <a16:rowId xmlns:a16="http://schemas.microsoft.com/office/drawing/2014/main" val="2571218787"/>
                  </a:ext>
                </a:extLst>
              </a:tr>
              <a:tr h="879627">
                <a:tc>
                  <a:txBody>
                    <a:bodyPr/>
                    <a:lstStyle/>
                    <a:p>
                      <a:r>
                        <a:rPr lang="en-GB" sz="2800" dirty="0">
                          <a:latin typeface="Arial" panose="020B0604020202020204" pitchFamily="34" charset="0"/>
                        </a:rPr>
                        <a:t>Subject &amp; Curriculum Knowledge</a:t>
                      </a:r>
                    </a:p>
                  </a:txBody>
                  <a:tcPr/>
                </a:tc>
                <a:tc>
                  <a:txBody>
                    <a:bodyPr/>
                    <a:lstStyle/>
                    <a:p>
                      <a:r>
                        <a:rPr lang="en-GB" sz="2800" dirty="0">
                          <a:latin typeface="Arial" panose="020B0604020202020204" pitchFamily="34" charset="0"/>
                        </a:rPr>
                        <a:t>Build subject knowledge of topic X</a:t>
                      </a:r>
                      <a:endParaRPr lang="en-GB" sz="2800" b="1" dirty="0">
                        <a:latin typeface="Arial" panose="020B0604020202020204" pitchFamily="34" charset="0"/>
                      </a:endParaRPr>
                    </a:p>
                  </a:txBody>
                  <a:tcPr/>
                </a:tc>
                <a:tc>
                  <a:txBody>
                    <a:bodyPr/>
                    <a:lstStyle/>
                    <a:p>
                      <a:r>
                        <a:rPr lang="en-GB" sz="2800" dirty="0">
                          <a:latin typeface="Arial" panose="020B0604020202020204" pitchFamily="34" charset="0"/>
                        </a:rPr>
                        <a:t>Read “Yes, but why” by Ed Southall SO THAT...</a:t>
                      </a:r>
                    </a:p>
                  </a:txBody>
                  <a:tcPr/>
                </a:tc>
                <a:tc>
                  <a:txBody>
                    <a:bodyPr/>
                    <a:lstStyle/>
                    <a:p>
                      <a:endParaRPr lang="en-GB" sz="1600" dirty="0">
                        <a:latin typeface="Arial" panose="020B0604020202020204" pitchFamily="34" charset="0"/>
                      </a:endParaRPr>
                    </a:p>
                  </a:txBody>
                  <a:tcPr/>
                </a:tc>
                <a:extLst>
                  <a:ext uri="{0D108BD9-81ED-4DB2-BD59-A6C34878D82A}">
                    <a16:rowId xmlns:a16="http://schemas.microsoft.com/office/drawing/2014/main" val="3516607589"/>
                  </a:ext>
                </a:extLst>
              </a:tr>
            </a:tbl>
          </a:graphicData>
        </a:graphic>
      </p:graphicFrame>
      <p:sp>
        <p:nvSpPr>
          <p:cNvPr id="3" name="Title 2">
            <a:extLst>
              <a:ext uri="{FF2B5EF4-FFF2-40B4-BE49-F238E27FC236}">
                <a16:creationId xmlns:a16="http://schemas.microsoft.com/office/drawing/2014/main" id="{FF3687A5-D72A-6C3D-53CF-B5B127335CCF}"/>
              </a:ext>
            </a:extLst>
          </p:cNvPr>
          <p:cNvSpPr>
            <a:spLocks noGrp="1"/>
          </p:cNvSpPr>
          <p:nvPr>
            <p:ph type="title"/>
          </p:nvPr>
        </p:nvSpPr>
        <p:spPr>
          <a:xfrm>
            <a:off x="576046" y="281827"/>
            <a:ext cx="11040000" cy="828000"/>
          </a:xfrm>
        </p:spPr>
        <p:txBody>
          <a:bodyPr/>
          <a:lstStyle/>
          <a:p>
            <a:r>
              <a:rPr lang="en-US" dirty="0">
                <a:latin typeface="Arial Bold"/>
                <a:cs typeface="Arial Bold"/>
              </a:rPr>
              <a:t>Setting targets and strategies</a:t>
            </a:r>
            <a:endParaRPr lang="en-US" dirty="0"/>
          </a:p>
        </p:txBody>
      </p:sp>
      <p:sp>
        <p:nvSpPr>
          <p:cNvPr id="2" name="Slide Number Placeholder 1">
            <a:extLst>
              <a:ext uri="{FF2B5EF4-FFF2-40B4-BE49-F238E27FC236}">
                <a16:creationId xmlns:a16="http://schemas.microsoft.com/office/drawing/2014/main" id="{E3AC2031-6948-1711-E484-A70E8F386E07}"/>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spcAft>
                <a:spcPts val="0"/>
              </a:spcAft>
            </a:pPr>
            <a:fld id="{DCF6A46F-80AB-49F3-8C7E-9717ED945456}" type="slidenum">
              <a:rPr lang="en-GB" altLang="en-US" smtClean="0">
                <a:latin typeface="Arial" panose="020B0604020202020204" pitchFamily="34" charset="0"/>
              </a:rPr>
              <a:pPr>
                <a:spcAft>
                  <a:spcPts val="0"/>
                </a:spcAft>
              </a:pPr>
              <a:t>34</a:t>
            </a:fld>
            <a:endParaRPr lang="en-US" dirty="0">
              <a:latin typeface="Arial" panose="020B0604020202020204" pitchFamily="34" charset="0"/>
            </a:endParaRPr>
          </a:p>
        </p:txBody>
      </p:sp>
      <p:sp>
        <p:nvSpPr>
          <p:cNvPr id="6" name="TextBox 5">
            <a:extLst>
              <a:ext uri="{FF2B5EF4-FFF2-40B4-BE49-F238E27FC236}">
                <a16:creationId xmlns:a16="http://schemas.microsoft.com/office/drawing/2014/main" id="{EF4C3A1A-6694-16DB-0CD1-B710E3878F33}"/>
              </a:ext>
            </a:extLst>
          </p:cNvPr>
          <p:cNvSpPr txBox="1"/>
          <p:nvPr/>
        </p:nvSpPr>
        <p:spPr>
          <a:xfrm>
            <a:off x="2823028" y="4371243"/>
            <a:ext cx="2191657" cy="2554545"/>
          </a:xfrm>
          <a:prstGeom prst="rect">
            <a:avLst/>
          </a:prstGeom>
          <a:noFill/>
        </p:spPr>
        <p:txBody>
          <a:bodyPr wrap="square" rtlCol="0">
            <a:spAutoFit/>
          </a:bodyPr>
          <a:lstStyle/>
          <a:p>
            <a:r>
              <a:rPr lang="en-GB" sz="4000" b="1" dirty="0">
                <a:latin typeface="Arial" panose="020B0604020202020204" pitchFamily="34" charset="0"/>
              </a:rPr>
              <a:t>[KNOWLEDGE; short-term) </a:t>
            </a:r>
            <a:endParaRPr lang="en-GB" sz="4000" dirty="0">
              <a:solidFill>
                <a:schemeClr val="tx2"/>
              </a:solidFill>
              <a:latin typeface="+mn-lt"/>
            </a:endParaRPr>
          </a:p>
        </p:txBody>
      </p:sp>
      <p:sp>
        <p:nvSpPr>
          <p:cNvPr id="9" name="Rectangle 8">
            <a:extLst>
              <a:ext uri="{FF2B5EF4-FFF2-40B4-BE49-F238E27FC236}">
                <a16:creationId xmlns:a16="http://schemas.microsoft.com/office/drawing/2014/main" id="{11C8D217-9D41-4DD1-F19D-6C2ACDE13A64}"/>
              </a:ext>
            </a:extLst>
          </p:cNvPr>
          <p:cNvSpPr/>
          <p:nvPr/>
        </p:nvSpPr>
        <p:spPr>
          <a:xfrm>
            <a:off x="5244914" y="2986314"/>
            <a:ext cx="4013201" cy="1320074"/>
          </a:xfrm>
          <a:prstGeom prst="rect">
            <a:avLst/>
          </a:prstGeom>
          <a:solidFill>
            <a:schemeClr val="accent1">
              <a:lumMod val="20000"/>
              <a:lumOff val="80000"/>
            </a:schemeClr>
          </a:solidFill>
          <a:ln w="38100">
            <a:solidFill>
              <a:schemeClr val="accent1"/>
            </a:solidFill>
          </a:ln>
        </p:spPr>
        <p:txBody>
          <a:bodyPr wrap="none" rtlCol="0" anchor="ctr">
            <a:spAutoFit/>
          </a:bodyPr>
          <a:lstStyle/>
          <a:p>
            <a:pPr algn="ctr"/>
            <a:endParaRPr lang="en-GB" dirty="0">
              <a:solidFill>
                <a:schemeClr val="tx2"/>
              </a:solidFill>
              <a:latin typeface="+mn-lt"/>
            </a:endParaRPr>
          </a:p>
        </p:txBody>
      </p:sp>
    </p:spTree>
    <p:extLst>
      <p:ext uri="{BB962C8B-B14F-4D97-AF65-F5344CB8AC3E}">
        <p14:creationId xmlns:p14="http://schemas.microsoft.com/office/powerpoint/2010/main" val="2746922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831309-F26E-65FA-DD9D-6A2617EDC314}"/>
              </a:ext>
            </a:extLst>
          </p:cNvPr>
          <p:cNvSpPr>
            <a:spLocks noGrp="1"/>
          </p:cNvSpPr>
          <p:nvPr>
            <p:ph idx="1"/>
          </p:nvPr>
        </p:nvSpPr>
        <p:spPr>
          <a:xfrm>
            <a:off x="576000" y="1770497"/>
            <a:ext cx="11040000" cy="3960000"/>
          </a:xfrm>
        </p:spPr>
        <p:txBody>
          <a:bodyPr/>
          <a:lstStyle/>
          <a:p>
            <a:r>
              <a:rPr lang="en-GB" dirty="0">
                <a:latin typeface="Arial" panose="020B0604020202020204" pitchFamily="34" charset="0"/>
              </a:rPr>
              <a:t>Verbs for targets:</a:t>
            </a:r>
          </a:p>
          <a:p>
            <a:pPr marL="342900" indent="-342900">
              <a:buFont typeface="Arial" panose="020B0604020202020204" pitchFamily="34" charset="0"/>
              <a:buChar char="•"/>
            </a:pPr>
            <a:r>
              <a:rPr lang="en-GB" i="1" dirty="0">
                <a:latin typeface="Arial" panose="020B0604020202020204" pitchFamily="34" charset="0"/>
              </a:rPr>
              <a:t>Learn</a:t>
            </a:r>
          </a:p>
          <a:p>
            <a:pPr marL="342900" indent="-342900">
              <a:buFont typeface="Arial" panose="020B0604020202020204" pitchFamily="34" charset="0"/>
              <a:buChar char="•"/>
            </a:pPr>
            <a:r>
              <a:rPr lang="en-GB" i="1" dirty="0">
                <a:latin typeface="Arial" panose="020B0604020202020204" pitchFamily="34" charset="0"/>
              </a:rPr>
              <a:t>Establish</a:t>
            </a:r>
          </a:p>
          <a:p>
            <a:pPr marL="342900" indent="-342900">
              <a:buFont typeface="Arial" panose="020B0604020202020204" pitchFamily="34" charset="0"/>
              <a:buChar char="•"/>
            </a:pPr>
            <a:r>
              <a:rPr lang="en-GB" i="1" dirty="0">
                <a:latin typeface="Arial" panose="020B0604020202020204" pitchFamily="34" charset="0"/>
              </a:rPr>
              <a:t>Maintain</a:t>
            </a:r>
          </a:p>
          <a:p>
            <a:pPr marL="342900" indent="-342900">
              <a:buFont typeface="Arial" panose="020B0604020202020204" pitchFamily="34" charset="0"/>
              <a:buChar char="•"/>
            </a:pPr>
            <a:r>
              <a:rPr lang="en-GB" i="1" dirty="0">
                <a:latin typeface="Arial" panose="020B0604020202020204" pitchFamily="34" charset="0"/>
              </a:rPr>
              <a:t>Develop</a:t>
            </a:r>
          </a:p>
          <a:p>
            <a:pPr marL="342900" indent="-342900">
              <a:buFont typeface="Arial" panose="020B0604020202020204" pitchFamily="34" charset="0"/>
              <a:buChar char="•"/>
            </a:pPr>
            <a:r>
              <a:rPr lang="en-GB" i="1" dirty="0">
                <a:latin typeface="Arial" panose="020B0604020202020204" pitchFamily="34" charset="0"/>
              </a:rPr>
              <a:t>Adapt</a:t>
            </a:r>
          </a:p>
          <a:p>
            <a:pPr marL="342900" indent="-342900">
              <a:buFont typeface="Arial" panose="020B0604020202020204" pitchFamily="34" charset="0"/>
              <a:buChar char="•"/>
            </a:pPr>
            <a:r>
              <a:rPr lang="en-GB" i="1" dirty="0">
                <a:latin typeface="Arial" panose="020B0604020202020204" pitchFamily="34" charset="0"/>
              </a:rPr>
              <a:t>Refine</a:t>
            </a:r>
          </a:p>
          <a:p>
            <a:pPr marL="342900" indent="-342900">
              <a:buFont typeface="Arial" panose="020B0604020202020204" pitchFamily="34" charset="0"/>
              <a:buChar char="•"/>
            </a:pPr>
            <a:r>
              <a:rPr lang="en-GB" i="1" dirty="0">
                <a:latin typeface="Arial" panose="020B0604020202020204" pitchFamily="34" charset="0"/>
              </a:rPr>
              <a:t>Embed</a:t>
            </a:r>
          </a:p>
          <a:p>
            <a:pPr marL="342900" indent="-342900">
              <a:buFont typeface="Arial" panose="020B0604020202020204" pitchFamily="34" charset="0"/>
              <a:buChar char="•"/>
            </a:pPr>
            <a:r>
              <a:rPr lang="en-GB" i="1" dirty="0">
                <a:latin typeface="Arial" panose="020B0604020202020204" pitchFamily="34" charset="0"/>
              </a:rPr>
              <a:t>Respond</a:t>
            </a:r>
          </a:p>
          <a:p>
            <a:pPr marL="342900" indent="-342900">
              <a:buFont typeface="Arial" panose="020B0604020202020204" pitchFamily="34" charset="0"/>
              <a:buChar char="•"/>
            </a:pPr>
            <a:r>
              <a:rPr lang="en-GB" i="1" dirty="0">
                <a:latin typeface="Arial" panose="020B0604020202020204" pitchFamily="34" charset="0"/>
              </a:rPr>
              <a:t>Ensure </a:t>
            </a:r>
          </a:p>
          <a:p>
            <a:pPr marL="342900" indent="-342900">
              <a:buFont typeface="Arial" panose="020B0604020202020204" pitchFamily="34" charset="0"/>
              <a:buChar char="•"/>
            </a:pPr>
            <a:r>
              <a:rPr lang="en-GB" i="1" dirty="0">
                <a:latin typeface="Arial" panose="020B0604020202020204" pitchFamily="34" charset="0"/>
              </a:rPr>
              <a:t>Understand</a:t>
            </a:r>
          </a:p>
          <a:p>
            <a:endParaRPr lang="en-GB" dirty="0"/>
          </a:p>
        </p:txBody>
      </p:sp>
      <p:sp>
        <p:nvSpPr>
          <p:cNvPr id="6" name="Title 2">
            <a:extLst>
              <a:ext uri="{FF2B5EF4-FFF2-40B4-BE49-F238E27FC236}">
                <a16:creationId xmlns:a16="http://schemas.microsoft.com/office/drawing/2014/main" id="{FDBF7CE9-402F-9976-1AF7-3BE0AA340EB9}"/>
              </a:ext>
            </a:extLst>
          </p:cNvPr>
          <p:cNvSpPr>
            <a:spLocks noGrp="1"/>
          </p:cNvSpPr>
          <p:nvPr>
            <p:ph type="title"/>
          </p:nvPr>
        </p:nvSpPr>
        <p:spPr>
          <a:xfrm>
            <a:off x="576046" y="281827"/>
            <a:ext cx="11040000" cy="828000"/>
          </a:xfrm>
        </p:spPr>
        <p:txBody>
          <a:bodyPr/>
          <a:lstStyle/>
          <a:p>
            <a:r>
              <a:rPr lang="en-US" dirty="0">
                <a:latin typeface="Arial Bold"/>
                <a:cs typeface="Arial Bold"/>
              </a:rPr>
              <a:t>Setting targets and strategies</a:t>
            </a:r>
            <a:endParaRPr lang="en-US" dirty="0"/>
          </a:p>
        </p:txBody>
      </p:sp>
    </p:spTree>
    <p:extLst>
      <p:ext uri="{BB962C8B-B14F-4D97-AF65-F5344CB8AC3E}">
        <p14:creationId xmlns:p14="http://schemas.microsoft.com/office/powerpoint/2010/main" val="417737910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B69700-E1B4-4A6E-86CF-D5AB536C361F}"/>
              </a:ext>
            </a:extLst>
          </p:cNvPr>
          <p:cNvSpPr>
            <a:spLocks noGrp="1"/>
          </p:cNvSpPr>
          <p:nvPr>
            <p:ph type="title"/>
          </p:nvPr>
        </p:nvSpPr>
        <p:spPr>
          <a:xfrm>
            <a:off x="576046" y="281827"/>
            <a:ext cx="11040000" cy="828000"/>
          </a:xfrm>
        </p:spPr>
        <p:txBody>
          <a:bodyPr/>
          <a:lstStyle/>
          <a:p>
            <a:r>
              <a:rPr lang="en-US" dirty="0">
                <a:latin typeface="Arial Bold"/>
                <a:cs typeface="Arial Bold"/>
              </a:rPr>
              <a:t>Setting targets and strategies</a:t>
            </a:r>
            <a:endParaRPr lang="en-US" dirty="0"/>
          </a:p>
        </p:txBody>
      </p:sp>
      <p:sp>
        <p:nvSpPr>
          <p:cNvPr id="2" name="Slide Number Placeholder 1">
            <a:extLst>
              <a:ext uri="{FF2B5EF4-FFF2-40B4-BE49-F238E27FC236}">
                <a16:creationId xmlns:a16="http://schemas.microsoft.com/office/drawing/2014/main" id="{C1939675-DF37-E38C-2EA0-7FF7AC79F56C}"/>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spcAft>
                <a:spcPts val="0"/>
              </a:spcAft>
            </a:pPr>
            <a:fld id="{DCF6A46F-80AB-49F3-8C7E-9717ED945456}" type="slidenum">
              <a:rPr lang="en-GB" altLang="en-US" smtClean="0">
                <a:latin typeface="Arial" panose="020B0604020202020204" pitchFamily="34" charset="0"/>
              </a:rPr>
              <a:pPr>
                <a:spcAft>
                  <a:spcPts val="0"/>
                </a:spcAft>
              </a:pPr>
              <a:t>36</a:t>
            </a:fld>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119F9575-6542-CD84-E2BE-24C130F8DEF5}"/>
              </a:ext>
            </a:extLst>
          </p:cNvPr>
          <p:cNvSpPr txBox="1"/>
          <p:nvPr/>
        </p:nvSpPr>
        <p:spPr>
          <a:xfrm>
            <a:off x="464457" y="1901371"/>
            <a:ext cx="13454743" cy="523220"/>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chemeClr val="tx2"/>
                </a:solidFill>
              </a:rPr>
              <a:t>Look at the target and strategy bank, written by Lead Mentors </a:t>
            </a:r>
            <a:endParaRPr lang="en-GB" sz="2800" dirty="0">
              <a:solidFill>
                <a:schemeClr val="tx2"/>
              </a:solidFill>
              <a:latin typeface="+mn-lt"/>
            </a:endParaRPr>
          </a:p>
        </p:txBody>
      </p:sp>
      <p:pic>
        <p:nvPicPr>
          <p:cNvPr id="19" name="Picture 18">
            <a:extLst>
              <a:ext uri="{FF2B5EF4-FFF2-40B4-BE49-F238E27FC236}">
                <a16:creationId xmlns:a16="http://schemas.microsoft.com/office/drawing/2014/main" id="{74E51F9E-1AF7-815D-15C1-A18EF7FB7FE3}"/>
              </a:ext>
            </a:extLst>
          </p:cNvPr>
          <p:cNvPicPr>
            <a:picLocks noChangeAspect="1"/>
          </p:cNvPicPr>
          <p:nvPr/>
        </p:nvPicPr>
        <p:blipFill>
          <a:blip r:embed="rId3"/>
          <a:stretch>
            <a:fillRect/>
          </a:stretch>
        </p:blipFill>
        <p:spPr>
          <a:xfrm>
            <a:off x="5783801" y="3455153"/>
            <a:ext cx="5958398" cy="3402847"/>
          </a:xfrm>
          <a:prstGeom prst="rect">
            <a:avLst/>
          </a:prstGeom>
        </p:spPr>
      </p:pic>
      <p:pic>
        <p:nvPicPr>
          <p:cNvPr id="13" name="Picture 12">
            <a:extLst>
              <a:ext uri="{FF2B5EF4-FFF2-40B4-BE49-F238E27FC236}">
                <a16:creationId xmlns:a16="http://schemas.microsoft.com/office/drawing/2014/main" id="{02095FF3-B877-AA47-A18B-FD0A02662AF7}"/>
              </a:ext>
            </a:extLst>
          </p:cNvPr>
          <p:cNvPicPr>
            <a:picLocks noChangeAspect="1"/>
          </p:cNvPicPr>
          <p:nvPr/>
        </p:nvPicPr>
        <p:blipFill>
          <a:blip r:embed="rId4"/>
          <a:stretch>
            <a:fillRect/>
          </a:stretch>
        </p:blipFill>
        <p:spPr>
          <a:xfrm>
            <a:off x="1001486" y="2345766"/>
            <a:ext cx="7958446" cy="4175288"/>
          </a:xfrm>
          <a:prstGeom prst="rect">
            <a:avLst/>
          </a:prstGeom>
        </p:spPr>
      </p:pic>
      <p:sp>
        <p:nvSpPr>
          <p:cNvPr id="20" name="TextBox 19">
            <a:extLst>
              <a:ext uri="{FF2B5EF4-FFF2-40B4-BE49-F238E27FC236}">
                <a16:creationId xmlns:a16="http://schemas.microsoft.com/office/drawing/2014/main" id="{65EB092D-5BBD-E795-D0EC-25DC33C0686D}"/>
              </a:ext>
            </a:extLst>
          </p:cNvPr>
          <p:cNvSpPr txBox="1"/>
          <p:nvPr/>
        </p:nvSpPr>
        <p:spPr>
          <a:xfrm>
            <a:off x="9881369" y="2665395"/>
            <a:ext cx="830677" cy="523220"/>
          </a:xfrm>
          <a:prstGeom prst="rect">
            <a:avLst/>
          </a:prstGeom>
          <a:noFill/>
        </p:spPr>
        <p:txBody>
          <a:bodyPr wrap="none" rtlCol="0">
            <a:spAutoFit/>
          </a:bodyPr>
          <a:lstStyle/>
          <a:p>
            <a:r>
              <a:rPr lang="en-GB" sz="2800" dirty="0">
                <a:solidFill>
                  <a:schemeClr val="tx2"/>
                </a:solidFill>
                <a:latin typeface="+mn-lt"/>
              </a:rPr>
              <a:t>p.13</a:t>
            </a:r>
          </a:p>
        </p:txBody>
      </p:sp>
    </p:spTree>
    <p:extLst>
      <p:ext uri="{BB962C8B-B14F-4D97-AF65-F5344CB8AC3E}">
        <p14:creationId xmlns:p14="http://schemas.microsoft.com/office/powerpoint/2010/main" val="73966084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B55D1-F693-4BFE-FCEF-E52C329EAB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7739881-AD55-54A7-2306-D4F3B2F76DDB}"/>
              </a:ext>
            </a:extLst>
          </p:cNvPr>
          <p:cNvSpPr>
            <a:spLocks noGrp="1"/>
          </p:cNvSpPr>
          <p:nvPr>
            <p:ph type="title"/>
          </p:nvPr>
        </p:nvSpPr>
        <p:spPr>
          <a:xfrm>
            <a:off x="576046" y="281827"/>
            <a:ext cx="11040000" cy="828000"/>
          </a:xfrm>
        </p:spPr>
        <p:txBody>
          <a:bodyPr/>
          <a:lstStyle/>
          <a:p>
            <a:r>
              <a:rPr lang="en-US" dirty="0">
                <a:latin typeface="Arial Bold"/>
                <a:cs typeface="Arial Bold"/>
              </a:rPr>
              <a:t>Setting targets and strategies</a:t>
            </a:r>
            <a:endParaRPr lang="en-US" dirty="0"/>
          </a:p>
        </p:txBody>
      </p:sp>
      <p:sp>
        <p:nvSpPr>
          <p:cNvPr id="2" name="Slide Number Placeholder 1">
            <a:extLst>
              <a:ext uri="{FF2B5EF4-FFF2-40B4-BE49-F238E27FC236}">
                <a16:creationId xmlns:a16="http://schemas.microsoft.com/office/drawing/2014/main" id="{3E051394-2434-29B0-92E6-43AEE3D3C6F7}"/>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spcAft>
                <a:spcPts val="0"/>
              </a:spcAft>
            </a:pPr>
            <a:fld id="{DCF6A46F-80AB-49F3-8C7E-9717ED945456}" type="slidenum">
              <a:rPr lang="en-GB" altLang="en-US" smtClean="0">
                <a:latin typeface="Arial" panose="020B0604020202020204" pitchFamily="34" charset="0"/>
              </a:rPr>
              <a:pPr>
                <a:spcAft>
                  <a:spcPts val="0"/>
                </a:spcAft>
              </a:pPr>
              <a:t>37</a:t>
            </a:fld>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5B828858-E2F7-19E4-854C-222AC627E9A3}"/>
              </a:ext>
            </a:extLst>
          </p:cNvPr>
          <p:cNvSpPr txBox="1"/>
          <p:nvPr/>
        </p:nvSpPr>
        <p:spPr>
          <a:xfrm>
            <a:off x="464457" y="1901371"/>
            <a:ext cx="13454743" cy="954107"/>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chemeClr val="tx2"/>
                </a:solidFill>
              </a:rPr>
              <a:t>Identify one that you think you should set for your RPT</a:t>
            </a:r>
          </a:p>
          <a:p>
            <a:pPr marL="285750" indent="-285750">
              <a:buFont typeface="Arial" panose="020B0604020202020204" pitchFamily="34" charset="0"/>
              <a:buChar char="•"/>
            </a:pPr>
            <a:r>
              <a:rPr lang="en-GB" sz="2800" dirty="0">
                <a:solidFill>
                  <a:schemeClr val="tx2"/>
                </a:solidFill>
              </a:rPr>
              <a:t>Can you make the strategy more specific to mathematics learning?</a:t>
            </a:r>
            <a:endParaRPr lang="en-GB" sz="2800" dirty="0">
              <a:solidFill>
                <a:schemeClr val="tx2"/>
              </a:solidFill>
              <a:latin typeface="+mn-lt"/>
            </a:endParaRPr>
          </a:p>
        </p:txBody>
      </p:sp>
      <p:pic>
        <p:nvPicPr>
          <p:cNvPr id="4" name="Content Placeholder 4" descr="A white rectangular box with black text&#10;&#10;Description automatically generated">
            <a:extLst>
              <a:ext uri="{FF2B5EF4-FFF2-40B4-BE49-F238E27FC236}">
                <a16:creationId xmlns:a16="http://schemas.microsoft.com/office/drawing/2014/main" id="{1A90F066-5BFA-9ABB-2E6A-84F06DFEB209}"/>
              </a:ext>
            </a:extLst>
          </p:cNvPr>
          <p:cNvPicPr>
            <a:picLocks noGrp="1" noChangeAspect="1"/>
          </p:cNvPicPr>
          <p:nvPr>
            <p:ph idx="1"/>
          </p:nvPr>
        </p:nvPicPr>
        <p:blipFill rotWithShape="1">
          <a:blip r:embed="rId3"/>
          <a:srcRect t="2454" b="-1"/>
          <a:stretch/>
        </p:blipFill>
        <p:spPr>
          <a:xfrm>
            <a:off x="957943" y="2981217"/>
            <a:ext cx="9967686" cy="3594956"/>
          </a:xfrm>
          <a:noFill/>
        </p:spPr>
      </p:pic>
    </p:spTree>
    <p:extLst>
      <p:ext uri="{BB962C8B-B14F-4D97-AF65-F5344CB8AC3E}">
        <p14:creationId xmlns:p14="http://schemas.microsoft.com/office/powerpoint/2010/main" val="3576617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7C17BFF-D0EA-FC0B-51CA-B3E8E4D7514B}"/>
              </a:ext>
            </a:extLst>
          </p:cNvPr>
          <p:cNvSpPr>
            <a:spLocks noGrp="1"/>
          </p:cNvSpPr>
          <p:nvPr>
            <p:ph idx="1"/>
          </p:nvPr>
        </p:nvSpPr>
        <p:spPr>
          <a:xfrm>
            <a:off x="566400" y="2322040"/>
            <a:ext cx="5025508" cy="3960000"/>
          </a:xfrm>
        </p:spPr>
        <p:txBody>
          <a:bodyPr/>
          <a:lstStyle/>
          <a:p>
            <a:r>
              <a:rPr lang="en-US" dirty="0"/>
              <a:t>In the chat, write one thing that you do with someone who is </a:t>
            </a:r>
            <a:r>
              <a:rPr lang="en-US" b="1" dirty="0"/>
              <a:t>not making the progress you would like</a:t>
            </a:r>
            <a:r>
              <a:rPr lang="en-US" dirty="0"/>
              <a:t>, other than discussing in the mentor meeting/post lesson feedback </a:t>
            </a:r>
          </a:p>
        </p:txBody>
      </p:sp>
      <p:sp>
        <p:nvSpPr>
          <p:cNvPr id="2" name="Slide Number Placeholder 1">
            <a:extLst>
              <a:ext uri="{FF2B5EF4-FFF2-40B4-BE49-F238E27FC236}">
                <a16:creationId xmlns:a16="http://schemas.microsoft.com/office/drawing/2014/main" id="{F8D212C8-E9C1-8F93-15FB-1F36ADF1313C}"/>
              </a:ext>
            </a:extLst>
          </p:cNvPr>
          <p:cNvSpPr>
            <a:spLocks noGrp="1"/>
          </p:cNvSpPr>
          <p:nvPr>
            <p:ph type="sldNum" sz="quarter" idx="10"/>
          </p:nvPr>
        </p:nvSpPr>
        <p:spPr/>
        <p:txBody>
          <a:bodyPr/>
          <a:lstStyle/>
          <a:p>
            <a:pPr>
              <a:spcAft>
                <a:spcPts val="0"/>
              </a:spcAft>
            </a:pPr>
            <a:fld id="{00000000-1234-1234-1234-123412341234}" type="slidenum">
              <a:rPr lang="en-US" smtClean="0"/>
              <a:pPr>
                <a:spcAft>
                  <a:spcPts val="0"/>
                </a:spcAft>
              </a:pPr>
              <a:t>38</a:t>
            </a:fld>
            <a:endParaRPr lang="en-US"/>
          </a:p>
        </p:txBody>
      </p:sp>
      <p:sp>
        <p:nvSpPr>
          <p:cNvPr id="3" name="Title 2">
            <a:extLst>
              <a:ext uri="{FF2B5EF4-FFF2-40B4-BE49-F238E27FC236}">
                <a16:creationId xmlns:a16="http://schemas.microsoft.com/office/drawing/2014/main" id="{D08E188D-B076-CB21-5C95-0D810129D249}"/>
              </a:ext>
            </a:extLst>
          </p:cNvPr>
          <p:cNvSpPr>
            <a:spLocks noGrp="1"/>
          </p:cNvSpPr>
          <p:nvPr>
            <p:ph type="title"/>
          </p:nvPr>
        </p:nvSpPr>
        <p:spPr/>
        <p:txBody>
          <a:bodyPr/>
          <a:lstStyle/>
          <a:p>
            <a:r>
              <a:rPr lang="en-US" dirty="0">
                <a:latin typeface="Arial Bold"/>
                <a:cs typeface="Arial Bold"/>
              </a:rPr>
              <a:t>Sharing Good Practice</a:t>
            </a:r>
            <a:endParaRPr lang="en-US" dirty="0"/>
          </a:p>
        </p:txBody>
      </p:sp>
      <p:sp>
        <p:nvSpPr>
          <p:cNvPr id="5" name="Content Placeholder 3">
            <a:extLst>
              <a:ext uri="{FF2B5EF4-FFF2-40B4-BE49-F238E27FC236}">
                <a16:creationId xmlns:a16="http://schemas.microsoft.com/office/drawing/2014/main" id="{B0CEC986-2728-4BB3-DC80-03591C64CF02}"/>
              </a:ext>
            </a:extLst>
          </p:cNvPr>
          <p:cNvSpPr txBox="1">
            <a:spLocks/>
          </p:cNvSpPr>
          <p:nvPr/>
        </p:nvSpPr>
        <p:spPr bwMode="auto">
          <a:xfrm>
            <a:off x="6130045" y="2278096"/>
            <a:ext cx="5025508"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a:lstStyle>
          <a:p>
            <a:r>
              <a:rPr lang="en-US" kern="0" dirty="0"/>
              <a:t>In the chat, write one thing that you do with someone who is </a:t>
            </a:r>
            <a:r>
              <a:rPr lang="en-US" b="1" kern="0" dirty="0"/>
              <a:t>not behaving as professionally as you would like</a:t>
            </a:r>
            <a:r>
              <a:rPr lang="en-US" kern="0" dirty="0"/>
              <a:t>, other than discussing in the mentor meeting/post lesson feedback </a:t>
            </a:r>
          </a:p>
        </p:txBody>
      </p:sp>
    </p:spTree>
    <p:extLst>
      <p:ext uri="{BB962C8B-B14F-4D97-AF65-F5344CB8AC3E}">
        <p14:creationId xmlns:p14="http://schemas.microsoft.com/office/powerpoint/2010/main" val="202110573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CED5A6-F2A8-36F4-504E-2CC53E4F6DE3}"/>
              </a:ext>
            </a:extLst>
          </p:cNvPr>
          <p:cNvSpPr>
            <a:spLocks noGrp="1"/>
          </p:cNvSpPr>
          <p:nvPr>
            <p:ph type="title"/>
          </p:nvPr>
        </p:nvSpPr>
        <p:spPr/>
        <p:txBody>
          <a:bodyPr/>
          <a:lstStyle/>
          <a:p>
            <a:r>
              <a:rPr lang="en-GB" dirty="0"/>
              <a:t>Questions? </a:t>
            </a:r>
          </a:p>
        </p:txBody>
      </p:sp>
      <p:sp>
        <p:nvSpPr>
          <p:cNvPr id="2" name="Content Placeholder 1">
            <a:extLst>
              <a:ext uri="{FF2B5EF4-FFF2-40B4-BE49-F238E27FC236}">
                <a16:creationId xmlns:a16="http://schemas.microsoft.com/office/drawing/2014/main" id="{9357573B-9943-4F7F-E58E-2F3CA5355A4F}"/>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9AA60984-FACF-A4E4-E44F-DDB5E17657B1}"/>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latin typeface="Arial" panose="020B0604020202020204" pitchFamily="34" charset="0"/>
              </a:rPr>
              <a:pPr/>
              <a:t>39</a:t>
            </a:fld>
            <a:endParaRPr lang="en-GB" altLang="en-US" dirty="0">
              <a:latin typeface="Arial" panose="020B0604020202020204" pitchFamily="34" charset="0"/>
            </a:endParaRPr>
          </a:p>
        </p:txBody>
      </p:sp>
    </p:spTree>
    <p:extLst>
      <p:ext uri="{BB962C8B-B14F-4D97-AF65-F5344CB8AC3E}">
        <p14:creationId xmlns:p14="http://schemas.microsoft.com/office/powerpoint/2010/main" val="331676994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E5D278-C699-971C-7833-AB4B94615DC7}"/>
              </a:ext>
            </a:extLst>
          </p:cNvPr>
          <p:cNvSpPr>
            <a:spLocks noGrp="1"/>
          </p:cNvSpPr>
          <p:nvPr>
            <p:ph type="title"/>
          </p:nvPr>
        </p:nvSpPr>
        <p:spPr>
          <a:xfrm>
            <a:off x="685800" y="270097"/>
            <a:ext cx="11040000" cy="828000"/>
          </a:xfrm>
        </p:spPr>
        <p:txBody>
          <a:bodyPr/>
          <a:lstStyle/>
          <a:p>
            <a:r>
              <a:rPr lang="en-GB" b="1" dirty="0"/>
              <a:t>Report 2</a:t>
            </a:r>
          </a:p>
        </p:txBody>
      </p:sp>
      <p:sp>
        <p:nvSpPr>
          <p:cNvPr id="3" name="Slide Number Placeholder 2">
            <a:extLst>
              <a:ext uri="{FF2B5EF4-FFF2-40B4-BE49-F238E27FC236}">
                <a16:creationId xmlns:a16="http://schemas.microsoft.com/office/drawing/2014/main" id="{A4DE386B-5A1C-7548-3978-F7FF6D628EAD}"/>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latin typeface="Arial" panose="020B0604020202020204" pitchFamily="34" charset="0"/>
              </a:rPr>
              <a:pPr/>
              <a:t>4</a:t>
            </a:fld>
            <a:endParaRPr lang="en-GB" altLang="en-US" dirty="0">
              <a:latin typeface="Arial" panose="020B0604020202020204" pitchFamily="34" charset="0"/>
            </a:endParaRPr>
          </a:p>
        </p:txBody>
      </p:sp>
      <p:pic>
        <p:nvPicPr>
          <p:cNvPr id="6" name="Picture 5">
            <a:extLst>
              <a:ext uri="{FF2B5EF4-FFF2-40B4-BE49-F238E27FC236}">
                <a16:creationId xmlns:a16="http://schemas.microsoft.com/office/drawing/2014/main" id="{FAA4F2F3-8DB0-AA54-6A43-8A5E87460E8C}"/>
              </a:ext>
            </a:extLst>
          </p:cNvPr>
          <p:cNvPicPr>
            <a:picLocks noChangeAspect="1"/>
          </p:cNvPicPr>
          <p:nvPr/>
        </p:nvPicPr>
        <p:blipFill>
          <a:blip r:embed="rId3"/>
          <a:stretch>
            <a:fillRect/>
          </a:stretch>
        </p:blipFill>
        <p:spPr>
          <a:xfrm>
            <a:off x="67540" y="1450069"/>
            <a:ext cx="11379085" cy="3041484"/>
          </a:xfrm>
          <a:prstGeom prst="rect">
            <a:avLst/>
          </a:prstGeom>
        </p:spPr>
      </p:pic>
      <p:sp>
        <p:nvSpPr>
          <p:cNvPr id="9" name="Arrow: Right 8">
            <a:extLst>
              <a:ext uri="{FF2B5EF4-FFF2-40B4-BE49-F238E27FC236}">
                <a16:creationId xmlns:a16="http://schemas.microsoft.com/office/drawing/2014/main" id="{8CA567DE-BB84-1631-E1B1-E50CA12C8A8A}"/>
              </a:ext>
            </a:extLst>
          </p:cNvPr>
          <p:cNvSpPr/>
          <p:nvPr/>
        </p:nvSpPr>
        <p:spPr>
          <a:xfrm rot="7225314">
            <a:off x="10048868" y="1829897"/>
            <a:ext cx="2651089" cy="733663"/>
          </a:xfrm>
          <a:prstGeom prst="rightArrow">
            <a:avLst/>
          </a:prstGeom>
          <a:solidFill>
            <a:schemeClr val="accent1"/>
          </a:solidFill>
          <a:ln w="38100">
            <a:solidFill>
              <a:schemeClr val="accent1"/>
            </a:solidFill>
          </a:ln>
        </p:spPr>
        <p:txBody>
          <a:bodyPr wrap="square" rtlCol="0" anchor="ctr">
            <a:spAutoFit/>
          </a:bodyPr>
          <a:lstStyle/>
          <a:p>
            <a:pPr algn="ctr"/>
            <a:endParaRPr lang="en-GB" dirty="0">
              <a:solidFill>
                <a:schemeClr val="tx2"/>
              </a:solidFill>
              <a:latin typeface="Arial" panose="020B0604020202020204" pitchFamily="34" charset="0"/>
            </a:endParaRPr>
          </a:p>
        </p:txBody>
      </p:sp>
    </p:spTree>
    <p:extLst>
      <p:ext uri="{BB962C8B-B14F-4D97-AF65-F5344CB8AC3E}">
        <p14:creationId xmlns:p14="http://schemas.microsoft.com/office/powerpoint/2010/main" val="159555767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DEFD29-4DB4-9E64-A510-9AB7233DBA17}"/>
              </a:ext>
            </a:extLst>
          </p:cNvPr>
          <p:cNvSpPr>
            <a:spLocks noGrp="1"/>
          </p:cNvSpPr>
          <p:nvPr>
            <p:ph type="title"/>
          </p:nvPr>
        </p:nvSpPr>
        <p:spPr>
          <a:xfrm>
            <a:off x="538691" y="851004"/>
            <a:ext cx="11040000" cy="828000"/>
          </a:xfrm>
        </p:spPr>
        <p:txBody>
          <a:bodyPr/>
          <a:lstStyle/>
          <a:p>
            <a:r>
              <a:rPr lang="en-GB" dirty="0"/>
              <a:t>References</a:t>
            </a:r>
          </a:p>
        </p:txBody>
      </p:sp>
      <p:sp>
        <p:nvSpPr>
          <p:cNvPr id="2" name="Content Placeholder 1">
            <a:extLst>
              <a:ext uri="{FF2B5EF4-FFF2-40B4-BE49-F238E27FC236}">
                <a16:creationId xmlns:a16="http://schemas.microsoft.com/office/drawing/2014/main" id="{199FA1B0-B744-E7ED-87A5-D706FB30276F}"/>
              </a:ext>
            </a:extLst>
          </p:cNvPr>
          <p:cNvSpPr>
            <a:spLocks noGrp="1"/>
          </p:cNvSpPr>
          <p:nvPr>
            <p:ph idx="1"/>
          </p:nvPr>
        </p:nvSpPr>
        <p:spPr>
          <a:xfrm>
            <a:off x="573327" y="1712440"/>
            <a:ext cx="11040000" cy="3960000"/>
          </a:xfrm>
        </p:spPr>
        <p:txBody>
          <a:bodyPr>
            <a:normAutofit fontScale="92500" lnSpcReduction="20000"/>
          </a:bodyPr>
          <a:lstStyle/>
          <a:p>
            <a:pPr marL="179705" indent="-179705"/>
            <a:r>
              <a:rPr lang="en-GB" sz="2000" dirty="0">
                <a:latin typeface="Arial"/>
                <a:cs typeface="Arial"/>
              </a:rPr>
              <a:t>Furlong, J. and Maynard, T. (1995). </a:t>
            </a:r>
            <a:r>
              <a:rPr lang="en-GB" sz="2000" i="1" dirty="0">
                <a:latin typeface="Arial"/>
                <a:cs typeface="Arial"/>
              </a:rPr>
              <a:t>Mentoring Student Teachers: The Growth of Professional Knowledge. </a:t>
            </a:r>
            <a:r>
              <a:rPr lang="en-GB" sz="2000" dirty="0">
                <a:latin typeface="Arial"/>
                <a:cs typeface="Arial"/>
              </a:rPr>
              <a:t>London: Routledge. </a:t>
            </a:r>
            <a:r>
              <a:rPr lang="en-GB" sz="2000" dirty="0">
                <a:solidFill>
                  <a:srgbClr val="808080"/>
                </a:solidFill>
                <a:latin typeface="Arial"/>
                <a:cs typeface="Arial"/>
              </a:rPr>
              <a:t> </a:t>
            </a:r>
            <a:endParaRPr lang="en-GB" dirty="0">
              <a:latin typeface="Arial"/>
              <a:cs typeface="Arial"/>
            </a:endParaRPr>
          </a:p>
          <a:p>
            <a:pPr marL="179705" indent="-179705"/>
            <a:r>
              <a:rPr lang="en-GB" sz="2000" dirty="0">
                <a:latin typeface="Arial"/>
                <a:cs typeface="Arial"/>
              </a:rPr>
              <a:t>Hagger, H., Burn, K., Mutton, T. &amp; Brindley, S. (2008). Practice makes perfect? Learning to learn as a teacher, </a:t>
            </a:r>
            <a:r>
              <a:rPr lang="en-GB" sz="2000" i="1" dirty="0">
                <a:latin typeface="Arial"/>
                <a:cs typeface="Arial"/>
              </a:rPr>
              <a:t>Oxford Review of Education</a:t>
            </a:r>
            <a:r>
              <a:rPr lang="en-GB" sz="2000" dirty="0">
                <a:latin typeface="Arial"/>
                <a:cs typeface="Arial"/>
              </a:rPr>
              <a:t>, 34:2, 159-178. </a:t>
            </a:r>
            <a:r>
              <a:rPr lang="en-GB" sz="2000" dirty="0">
                <a:solidFill>
                  <a:srgbClr val="808080"/>
                </a:solidFill>
                <a:latin typeface="Arial"/>
                <a:cs typeface="Arial"/>
              </a:rPr>
              <a:t> </a:t>
            </a:r>
            <a:endParaRPr lang="en-GB" dirty="0">
              <a:latin typeface="Arial"/>
              <a:cs typeface="Arial"/>
            </a:endParaRPr>
          </a:p>
          <a:p>
            <a:pPr marL="179705" indent="-179705"/>
            <a:r>
              <a:rPr lang="en-GB" sz="2000" dirty="0">
                <a:latin typeface="Arial"/>
                <a:cs typeface="Arial"/>
              </a:rPr>
              <a:t>Harris, R. &amp; Graham, S. (2019) 'Engaging with curriculum reform: insights from English history teachers’ willingness to support curriculum change', </a:t>
            </a:r>
            <a:r>
              <a:rPr lang="en-GB" sz="2000" i="1" dirty="0">
                <a:latin typeface="Arial"/>
                <a:cs typeface="Arial"/>
              </a:rPr>
              <a:t>Journal of Curriculum Studies</a:t>
            </a:r>
            <a:r>
              <a:rPr lang="en-GB" sz="2000" dirty="0">
                <a:latin typeface="Arial"/>
                <a:cs typeface="Arial"/>
              </a:rPr>
              <a:t>, 51:1, 43-61  </a:t>
            </a:r>
            <a:r>
              <a:rPr lang="en-GB" sz="2000" dirty="0">
                <a:solidFill>
                  <a:srgbClr val="808080"/>
                </a:solidFill>
                <a:latin typeface="Arial"/>
                <a:cs typeface="Arial"/>
              </a:rPr>
              <a:t> </a:t>
            </a:r>
            <a:endParaRPr lang="en-GB" dirty="0">
              <a:solidFill>
                <a:srgbClr val="000000"/>
              </a:solidFill>
            </a:endParaRPr>
          </a:p>
          <a:p>
            <a:pPr marL="179705" indent="-179705"/>
            <a:r>
              <a:rPr lang="en-GB" sz="2100" kern="100" dirty="0">
                <a:effectLst/>
                <a:ea typeface="Aptos" panose="020B0004020202020204" pitchFamily="34" charset="0"/>
              </a:rPr>
              <a:t>Locke, E., &amp; Latham, G. (2019). The development of goal-setting theory: A half century retrospective.  </a:t>
            </a:r>
            <a:r>
              <a:rPr lang="en-GB" sz="2100" i="1" kern="100" dirty="0">
                <a:effectLst/>
                <a:ea typeface="Aptos" panose="020B0004020202020204" pitchFamily="34" charset="0"/>
              </a:rPr>
              <a:t>Motivation Science, 5</a:t>
            </a:r>
            <a:r>
              <a:rPr lang="en-GB" sz="2100" kern="100" dirty="0">
                <a:effectLst/>
                <a:ea typeface="Aptos" panose="020B0004020202020204" pitchFamily="34" charset="0"/>
              </a:rPr>
              <a:t>(2), 93-105.</a:t>
            </a:r>
          </a:p>
          <a:p>
            <a:pPr marL="179705" indent="-179705"/>
            <a:r>
              <a:rPr lang="en-GB" sz="2100" dirty="0"/>
              <a:t>Knight, J. (2022). </a:t>
            </a:r>
            <a:r>
              <a:rPr lang="en-GB" sz="2100" i="1" dirty="0"/>
              <a:t>The Definit</a:t>
            </a:r>
            <a:r>
              <a:rPr lang="en-GB" sz="2000" i="1" dirty="0">
                <a:latin typeface="Arial"/>
                <a:cs typeface="Arial"/>
              </a:rPr>
              <a:t>ive Guide to Instructional Coaching: Seven Factors for Success</a:t>
            </a:r>
            <a:r>
              <a:rPr lang="en-GB" sz="2000" dirty="0">
                <a:latin typeface="Arial"/>
                <a:cs typeface="Arial"/>
              </a:rPr>
              <a:t>. ASCD. </a:t>
            </a:r>
            <a:r>
              <a:rPr lang="en-GB" sz="2000" dirty="0">
                <a:solidFill>
                  <a:srgbClr val="808080"/>
                </a:solidFill>
                <a:latin typeface="Arial"/>
                <a:cs typeface="Arial"/>
              </a:rPr>
              <a:t> </a:t>
            </a:r>
            <a:endParaRPr lang="en-GB" dirty="0">
              <a:latin typeface="Arial"/>
              <a:cs typeface="Arial"/>
            </a:endParaRPr>
          </a:p>
          <a:p>
            <a:pPr marL="179705" indent="-179705"/>
            <a:r>
              <a:rPr lang="en-GB" sz="2000" dirty="0">
                <a:latin typeface="Arial"/>
                <a:cs typeface="Arial"/>
              </a:rPr>
              <a:t>National Institute of Teaching (2023) ‘Mentoring and Coaching of Teachers: What does the research tell us?’  </a:t>
            </a:r>
            <a:r>
              <a:rPr lang="en-GB" sz="2000" dirty="0">
                <a:latin typeface="Arial"/>
                <a:cs typeface="Arial"/>
                <a:hlinkClick r:id="rId3">
                  <a:extLst>
                    <a:ext uri="{A12FA001-AC4F-418D-AE19-62706E023703}">
                      <ahyp:hlinkClr xmlns:ahyp="http://schemas.microsoft.com/office/drawing/2018/hyperlinkcolor" val="tx"/>
                    </a:ext>
                  </a:extLst>
                </a:hlinkClick>
              </a:rPr>
              <a:t>https://niot.org.uk/teacher-mentoring-research</a:t>
            </a:r>
            <a:r>
              <a:rPr lang="en-GB" sz="2000" dirty="0">
                <a:latin typeface="Arial"/>
                <a:cs typeface="Arial"/>
              </a:rPr>
              <a:t> </a:t>
            </a:r>
            <a:endParaRPr lang="en-GB" dirty="0"/>
          </a:p>
          <a:p>
            <a:pPr marL="179705" indent="-179705"/>
            <a:r>
              <a:rPr lang="en-GB" sz="2000" dirty="0" err="1">
                <a:latin typeface="Arial"/>
                <a:cs typeface="Arial"/>
              </a:rPr>
              <a:t>Rosenshine</a:t>
            </a:r>
            <a:r>
              <a:rPr lang="en-GB" sz="2000" dirty="0">
                <a:latin typeface="Arial"/>
                <a:cs typeface="Arial"/>
              </a:rPr>
              <a:t>, B. &amp; Stevens, R. (1986). 'Teaching Functions'. </a:t>
            </a:r>
            <a:r>
              <a:rPr lang="en-GB" sz="2000" i="1" dirty="0">
                <a:latin typeface="Arial"/>
                <a:cs typeface="Arial"/>
              </a:rPr>
              <a:t>Handbook of Research on Teaching. </a:t>
            </a:r>
            <a:r>
              <a:rPr lang="en-GB" sz="2000" dirty="0">
                <a:latin typeface="Arial"/>
                <a:cs typeface="Arial"/>
              </a:rPr>
              <a:t>376-391. </a:t>
            </a:r>
          </a:p>
          <a:p>
            <a:pPr marL="179705" indent="-179705"/>
            <a:r>
              <a:rPr lang="en-GB" sz="2000" dirty="0">
                <a:latin typeface="Arial"/>
                <a:cs typeface="Arial"/>
              </a:rPr>
              <a:t>Sherrington, T. &amp; </a:t>
            </a:r>
            <a:r>
              <a:rPr lang="en-GB" sz="2000" dirty="0" err="1">
                <a:latin typeface="Arial"/>
                <a:cs typeface="Arial"/>
              </a:rPr>
              <a:t>Caviglioli</a:t>
            </a:r>
            <a:r>
              <a:rPr lang="en-GB" sz="2000" dirty="0">
                <a:latin typeface="Arial"/>
                <a:cs typeface="Arial"/>
              </a:rPr>
              <a:t>, O. (2020) </a:t>
            </a:r>
            <a:r>
              <a:rPr lang="en-GB" sz="2000" i="1" dirty="0">
                <a:latin typeface="Arial"/>
                <a:cs typeface="Arial"/>
              </a:rPr>
              <a:t>Teaching </a:t>
            </a:r>
            <a:r>
              <a:rPr lang="en-GB" sz="2000" i="1" dirty="0" err="1">
                <a:latin typeface="Arial"/>
                <a:cs typeface="Arial"/>
              </a:rPr>
              <a:t>Walkthrus</a:t>
            </a:r>
            <a:r>
              <a:rPr lang="en-GB" sz="2000" i="1" dirty="0">
                <a:latin typeface="Arial"/>
                <a:cs typeface="Arial"/>
              </a:rPr>
              <a:t>.</a:t>
            </a:r>
            <a:r>
              <a:rPr lang="en-GB" sz="2000" dirty="0">
                <a:latin typeface="Arial"/>
                <a:cs typeface="Arial"/>
              </a:rPr>
              <a:t> John Catt Ltd.</a:t>
            </a:r>
            <a:r>
              <a:rPr lang="en-GB" sz="2000" i="1" dirty="0">
                <a:latin typeface="Arial"/>
                <a:cs typeface="Arial"/>
              </a:rPr>
              <a:t> </a:t>
            </a:r>
            <a:r>
              <a:rPr lang="en-GB" sz="2000" i="1" dirty="0">
                <a:latin typeface="Arial"/>
                <a:cs typeface="Arial"/>
                <a:hlinkClick r:id="rId4">
                  <a:extLst>
                    <a:ext uri="{A12FA001-AC4F-418D-AE19-62706E023703}">
                      <ahyp:hlinkClr xmlns:ahyp="http://schemas.microsoft.com/office/drawing/2018/hyperlinkcolor" val="tx"/>
                    </a:ext>
                  </a:extLst>
                </a:hlinkClick>
              </a:rPr>
              <a:t>https://walkthrus</a:t>
            </a:r>
            <a:r>
              <a:rPr lang="en-GB" sz="2000" i="1" dirty="0">
                <a:solidFill>
                  <a:srgbClr val="000000"/>
                </a:solidFill>
                <a:latin typeface="Arial"/>
                <a:cs typeface="Arial"/>
                <a:hlinkClick r:id="rId4">
                  <a:extLst>
                    <a:ext uri="{A12FA001-AC4F-418D-AE19-62706E023703}">
                      <ahyp:hlinkClr xmlns:ahyp="http://schemas.microsoft.com/office/drawing/2018/hyperlinkcolor" val="tx"/>
                    </a:ext>
                  </a:extLst>
                </a:hlinkClick>
              </a:rPr>
              <a:t>.co.uk/</a:t>
            </a:r>
            <a:r>
              <a:rPr lang="en-GB" sz="2000" dirty="0">
                <a:solidFill>
                  <a:srgbClr val="808080"/>
                </a:solidFill>
                <a:latin typeface="Arial"/>
                <a:cs typeface="Arial"/>
              </a:rPr>
              <a:t> </a:t>
            </a:r>
            <a:endParaRPr lang="en-GB" dirty="0">
              <a:latin typeface="Arial"/>
              <a:cs typeface="Arial"/>
            </a:endParaRPr>
          </a:p>
        </p:txBody>
      </p:sp>
      <p:sp>
        <p:nvSpPr>
          <p:cNvPr id="3" name="Slide Number Placeholder 2">
            <a:extLst>
              <a:ext uri="{FF2B5EF4-FFF2-40B4-BE49-F238E27FC236}">
                <a16:creationId xmlns:a16="http://schemas.microsoft.com/office/drawing/2014/main" id="{A95F22EA-D514-E749-B113-C555DD4F613F}"/>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latin typeface="Arial" panose="020B0604020202020204" pitchFamily="34" charset="0"/>
              </a:rPr>
              <a:pPr/>
              <a:t>40</a:t>
            </a:fld>
            <a:endParaRPr lang="en-GB" altLang="en-US" dirty="0">
              <a:latin typeface="Arial" panose="020B0604020202020204" pitchFamily="34" charset="0"/>
            </a:endParaRPr>
          </a:p>
        </p:txBody>
      </p:sp>
    </p:spTree>
    <p:extLst>
      <p:ext uri="{BB962C8B-B14F-4D97-AF65-F5344CB8AC3E}">
        <p14:creationId xmlns:p14="http://schemas.microsoft.com/office/powerpoint/2010/main" val="285169838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8F730B-976F-0D6B-9087-7B6B445198EA}"/>
              </a:ext>
            </a:extLst>
          </p:cNvPr>
          <p:cNvSpPr>
            <a:spLocks noGrp="1"/>
          </p:cNvSpPr>
          <p:nvPr>
            <p:ph type="sldNum" sz="quarter" idx="10"/>
          </p:nvPr>
        </p:nvSpPr>
        <p:spPr>
          <a:xfrm>
            <a:off x="11834126" y="7199594"/>
            <a:ext cx="901700" cy="252000"/>
          </a:xfrm>
        </p:spPr>
        <p:txBody>
          <a:bodyPr/>
          <a:lstStyle/>
          <a:p>
            <a:fld id="{8CAE96E1-FE19-476C-9CF0-3BB4903735D9}" type="slidenum">
              <a:rPr lang="en-GB" altLang="en-US" smtClean="0"/>
              <a:pPr/>
              <a:t>5</a:t>
            </a:fld>
            <a:endParaRPr lang="en-GB" altLang="en-US"/>
          </a:p>
        </p:txBody>
      </p:sp>
      <p:sp>
        <p:nvSpPr>
          <p:cNvPr id="4" name="Title 3">
            <a:extLst>
              <a:ext uri="{FF2B5EF4-FFF2-40B4-BE49-F238E27FC236}">
                <a16:creationId xmlns:a16="http://schemas.microsoft.com/office/drawing/2014/main" id="{7B6A806D-93FE-83A7-C253-9A34B8AAFC5D}"/>
              </a:ext>
            </a:extLst>
          </p:cNvPr>
          <p:cNvSpPr>
            <a:spLocks noGrp="1"/>
          </p:cNvSpPr>
          <p:nvPr>
            <p:ph type="title"/>
          </p:nvPr>
        </p:nvSpPr>
        <p:spPr>
          <a:xfrm>
            <a:off x="589548" y="178465"/>
            <a:ext cx="8326418" cy="828000"/>
          </a:xfrm>
        </p:spPr>
        <p:txBody>
          <a:bodyPr/>
          <a:lstStyle/>
          <a:p>
            <a:r>
              <a:rPr lang="en-GB" dirty="0"/>
              <a:t>Timetable</a:t>
            </a:r>
          </a:p>
        </p:txBody>
      </p:sp>
      <p:pic>
        <p:nvPicPr>
          <p:cNvPr id="5" name="Picture 4">
            <a:extLst>
              <a:ext uri="{FF2B5EF4-FFF2-40B4-BE49-F238E27FC236}">
                <a16:creationId xmlns:a16="http://schemas.microsoft.com/office/drawing/2014/main" id="{B5CDEB3E-D77B-8F9E-D7D9-C9ABE7117EC4}"/>
              </a:ext>
            </a:extLst>
          </p:cNvPr>
          <p:cNvPicPr>
            <a:picLocks noChangeAspect="1"/>
          </p:cNvPicPr>
          <p:nvPr/>
        </p:nvPicPr>
        <p:blipFill>
          <a:blip r:embed="rId3"/>
          <a:stretch>
            <a:fillRect/>
          </a:stretch>
        </p:blipFill>
        <p:spPr>
          <a:xfrm>
            <a:off x="1129423" y="1006465"/>
            <a:ext cx="9933153" cy="3187175"/>
          </a:xfrm>
          <a:prstGeom prst="rect">
            <a:avLst/>
          </a:prstGeom>
        </p:spPr>
      </p:pic>
      <p:pic>
        <p:nvPicPr>
          <p:cNvPr id="13" name="Picture 12">
            <a:extLst>
              <a:ext uri="{FF2B5EF4-FFF2-40B4-BE49-F238E27FC236}">
                <a16:creationId xmlns:a16="http://schemas.microsoft.com/office/drawing/2014/main" id="{DB4D565B-B059-7B4E-720C-C2985698227E}"/>
              </a:ext>
            </a:extLst>
          </p:cNvPr>
          <p:cNvPicPr>
            <a:picLocks noChangeAspect="1"/>
          </p:cNvPicPr>
          <p:nvPr/>
        </p:nvPicPr>
        <p:blipFill>
          <a:blip r:embed="rId4"/>
          <a:stretch>
            <a:fillRect/>
          </a:stretch>
        </p:blipFill>
        <p:spPr>
          <a:xfrm>
            <a:off x="1129423" y="4193640"/>
            <a:ext cx="9933153" cy="2545998"/>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DE74A04E-D2CE-F29E-0E90-D02D466CE192}"/>
                  </a:ext>
                </a:extLst>
              </p14:cNvPr>
              <p14:cNvContentPartPr/>
              <p14:nvPr/>
            </p14:nvContentPartPr>
            <p14:xfrm>
              <a:off x="2794156" y="4663505"/>
              <a:ext cx="1090800" cy="864000"/>
            </p14:xfrm>
          </p:contentPart>
        </mc:Choice>
        <mc:Fallback xmlns="">
          <p:pic>
            <p:nvPicPr>
              <p:cNvPr id="3" name="Ink 2">
                <a:extLst>
                  <a:ext uri="{FF2B5EF4-FFF2-40B4-BE49-F238E27FC236}">
                    <a16:creationId xmlns:a16="http://schemas.microsoft.com/office/drawing/2014/main" id="{DE74A04E-D2CE-F29E-0E90-D02D466CE192}"/>
                  </a:ext>
                </a:extLst>
              </p:cNvPr>
              <p:cNvPicPr/>
              <p:nvPr/>
            </p:nvPicPr>
            <p:blipFill>
              <a:blip r:embed="rId6"/>
              <a:stretch>
                <a:fillRect/>
              </a:stretch>
            </p:blipFill>
            <p:spPr>
              <a:xfrm>
                <a:off x="2740516" y="4555505"/>
                <a:ext cx="1198440" cy="1079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B96C83E3-2C0D-7E98-E7FB-7E5DA725DDB1}"/>
                  </a:ext>
                </a:extLst>
              </p14:cNvPr>
              <p14:cNvContentPartPr/>
              <p14:nvPr/>
            </p14:nvContentPartPr>
            <p14:xfrm>
              <a:off x="3028876" y="5502665"/>
              <a:ext cx="404280" cy="270360"/>
            </p14:xfrm>
          </p:contentPart>
        </mc:Choice>
        <mc:Fallback xmlns="">
          <p:pic>
            <p:nvPicPr>
              <p:cNvPr id="6" name="Ink 5">
                <a:extLst>
                  <a:ext uri="{FF2B5EF4-FFF2-40B4-BE49-F238E27FC236}">
                    <a16:creationId xmlns:a16="http://schemas.microsoft.com/office/drawing/2014/main" id="{B96C83E3-2C0D-7E98-E7FB-7E5DA725DDB1}"/>
                  </a:ext>
                </a:extLst>
              </p:cNvPr>
              <p:cNvPicPr/>
              <p:nvPr/>
            </p:nvPicPr>
            <p:blipFill>
              <a:blip r:embed="rId8"/>
              <a:stretch>
                <a:fillRect/>
              </a:stretch>
            </p:blipFill>
            <p:spPr>
              <a:xfrm>
                <a:off x="2974876" y="5394665"/>
                <a:ext cx="51192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21B97CFC-D8B0-36AF-6A89-632E8DDBD2C1}"/>
                  </a:ext>
                </a:extLst>
              </p14:cNvPr>
              <p14:cNvContentPartPr/>
              <p14:nvPr/>
            </p14:nvContentPartPr>
            <p14:xfrm>
              <a:off x="2134276" y="2385065"/>
              <a:ext cx="717480" cy="326520"/>
            </p14:xfrm>
          </p:contentPart>
        </mc:Choice>
        <mc:Fallback xmlns="">
          <p:pic>
            <p:nvPicPr>
              <p:cNvPr id="7" name="Ink 6">
                <a:extLst>
                  <a:ext uri="{FF2B5EF4-FFF2-40B4-BE49-F238E27FC236}">
                    <a16:creationId xmlns:a16="http://schemas.microsoft.com/office/drawing/2014/main" id="{21B97CFC-D8B0-36AF-6A89-632E8DDBD2C1}"/>
                  </a:ext>
                </a:extLst>
              </p:cNvPr>
              <p:cNvPicPr/>
              <p:nvPr/>
            </p:nvPicPr>
            <p:blipFill>
              <a:blip r:embed="rId10"/>
              <a:stretch>
                <a:fillRect/>
              </a:stretch>
            </p:blipFill>
            <p:spPr>
              <a:xfrm>
                <a:off x="2128156" y="2378945"/>
                <a:ext cx="729720" cy="338760"/>
              </a:xfrm>
              <a:prstGeom prst="rect">
                <a:avLst/>
              </a:prstGeom>
            </p:spPr>
          </p:pic>
        </mc:Fallback>
      </mc:AlternateContent>
      <p:sp>
        <p:nvSpPr>
          <p:cNvPr id="8" name="TextBox 7">
            <a:extLst>
              <a:ext uri="{FF2B5EF4-FFF2-40B4-BE49-F238E27FC236}">
                <a16:creationId xmlns:a16="http://schemas.microsoft.com/office/drawing/2014/main" id="{9C56E279-D1D3-8888-5531-E925822630A0}"/>
              </a:ext>
            </a:extLst>
          </p:cNvPr>
          <p:cNvSpPr txBox="1"/>
          <p:nvPr/>
        </p:nvSpPr>
        <p:spPr>
          <a:xfrm rot="16200000">
            <a:off x="-1649224" y="3901253"/>
            <a:ext cx="4276734" cy="584775"/>
          </a:xfrm>
          <a:prstGeom prst="rect">
            <a:avLst/>
          </a:prstGeom>
          <a:noFill/>
        </p:spPr>
        <p:txBody>
          <a:bodyPr wrap="square" rtlCol="0">
            <a:spAutoFit/>
          </a:bodyPr>
          <a:lstStyle/>
          <a:p>
            <a:r>
              <a:rPr lang="en-GB" sz="3200" dirty="0">
                <a:solidFill>
                  <a:srgbClr val="FF0000"/>
                </a:solidFill>
              </a:rPr>
              <a:t>50 teaching days left</a:t>
            </a:r>
            <a:endParaRPr lang="en-GB" sz="3200" dirty="0">
              <a:solidFill>
                <a:srgbClr val="FF0000"/>
              </a:solidFill>
              <a:latin typeface="+mn-lt"/>
            </a:endParaRPr>
          </a:p>
        </p:txBody>
      </p:sp>
      <p:cxnSp>
        <p:nvCxnSpPr>
          <p:cNvPr id="10" name="Straight Arrow Connector 9">
            <a:extLst>
              <a:ext uri="{FF2B5EF4-FFF2-40B4-BE49-F238E27FC236}">
                <a16:creationId xmlns:a16="http://schemas.microsoft.com/office/drawing/2014/main" id="{4524747B-C359-7DA7-913C-E59025C85202}"/>
              </a:ext>
            </a:extLst>
          </p:cNvPr>
          <p:cNvCxnSpPr/>
          <p:nvPr/>
        </p:nvCxnSpPr>
        <p:spPr bwMode="auto">
          <a:xfrm>
            <a:off x="898891" y="2468881"/>
            <a:ext cx="0" cy="4206240"/>
          </a:xfrm>
          <a:prstGeom prst="straightConnector1">
            <a:avLst/>
          </a:prstGeom>
          <a:noFill/>
          <a:ln w="381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43697170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DAF3B-6925-F66B-F123-71AD9E3DB13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B570DA-805C-563B-6B4C-CCDC1F3E8FB1}"/>
              </a:ext>
            </a:extLst>
          </p:cNvPr>
          <p:cNvSpPr>
            <a:spLocks noGrp="1"/>
          </p:cNvSpPr>
          <p:nvPr>
            <p:ph type="sldNum" sz="quarter" idx="10"/>
          </p:nvPr>
        </p:nvSpPr>
        <p:spPr>
          <a:xfrm>
            <a:off x="11834126" y="7199594"/>
            <a:ext cx="901700" cy="252000"/>
          </a:xfrm>
        </p:spPr>
        <p:txBody>
          <a:bodyPr/>
          <a:lstStyle/>
          <a:p>
            <a:fld id="{8CAE96E1-FE19-476C-9CF0-3BB4903735D9}" type="slidenum">
              <a:rPr lang="en-GB" altLang="en-US" smtClean="0"/>
              <a:pPr/>
              <a:t>6</a:t>
            </a:fld>
            <a:endParaRPr lang="en-GB" altLang="en-US"/>
          </a:p>
        </p:txBody>
      </p:sp>
      <p:sp>
        <p:nvSpPr>
          <p:cNvPr id="4" name="Title 3">
            <a:extLst>
              <a:ext uri="{FF2B5EF4-FFF2-40B4-BE49-F238E27FC236}">
                <a16:creationId xmlns:a16="http://schemas.microsoft.com/office/drawing/2014/main" id="{E29F98A8-12F0-BAB0-5A20-266D6DE15566}"/>
              </a:ext>
            </a:extLst>
          </p:cNvPr>
          <p:cNvSpPr>
            <a:spLocks noGrp="1"/>
          </p:cNvSpPr>
          <p:nvPr>
            <p:ph type="title"/>
          </p:nvPr>
        </p:nvSpPr>
        <p:spPr>
          <a:xfrm>
            <a:off x="566400" y="751671"/>
            <a:ext cx="8326418" cy="828000"/>
          </a:xfrm>
        </p:spPr>
        <p:txBody>
          <a:bodyPr/>
          <a:lstStyle/>
          <a:p>
            <a:r>
              <a:rPr lang="en-GB" sz="4400" b="1" dirty="0"/>
              <a:t>Timetable</a:t>
            </a:r>
          </a:p>
        </p:txBody>
      </p:sp>
      <p:sp>
        <p:nvSpPr>
          <p:cNvPr id="7" name="Content Placeholder 4">
            <a:extLst>
              <a:ext uri="{FF2B5EF4-FFF2-40B4-BE49-F238E27FC236}">
                <a16:creationId xmlns:a16="http://schemas.microsoft.com/office/drawing/2014/main" id="{9EF203C2-F3F5-C6D0-CB8D-D960B926BEC2}"/>
              </a:ext>
            </a:extLst>
          </p:cNvPr>
          <p:cNvSpPr>
            <a:spLocks noGrp="1"/>
          </p:cNvSpPr>
          <p:nvPr>
            <p:ph idx="1"/>
          </p:nvPr>
        </p:nvSpPr>
        <p:spPr>
          <a:xfrm>
            <a:off x="566400" y="2322040"/>
            <a:ext cx="11040000" cy="3960000"/>
          </a:xfrm>
        </p:spPr>
        <p:txBody>
          <a:bodyPr/>
          <a:lstStyle/>
          <a:p>
            <a:pPr marL="0" indent="0">
              <a:buNone/>
            </a:pPr>
            <a:r>
              <a:rPr lang="en-US" altLang="en-US" sz="2800" dirty="0"/>
              <a:t>How easy was it to move the RPT up to 72% timetable?</a:t>
            </a:r>
          </a:p>
          <a:p>
            <a:endParaRPr lang="en-GB" dirty="0"/>
          </a:p>
        </p:txBody>
      </p:sp>
    </p:spTree>
    <p:extLst>
      <p:ext uri="{BB962C8B-B14F-4D97-AF65-F5344CB8AC3E}">
        <p14:creationId xmlns:p14="http://schemas.microsoft.com/office/powerpoint/2010/main" val="7967412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B692B-8CFF-AF1D-7102-72F9ECB0F5B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FCB5148-2FF5-8427-FCA9-A9F7E9C3BE30}"/>
              </a:ext>
            </a:extLst>
          </p:cNvPr>
          <p:cNvSpPr>
            <a:spLocks noGrp="1"/>
          </p:cNvSpPr>
          <p:nvPr>
            <p:ph type="title"/>
          </p:nvPr>
        </p:nvSpPr>
        <p:spPr>
          <a:xfrm>
            <a:off x="585600" y="1494040"/>
            <a:ext cx="11040000" cy="828000"/>
          </a:xfrm>
        </p:spPr>
        <p:txBody>
          <a:bodyPr>
            <a:noAutofit/>
          </a:bodyPr>
          <a:lstStyle/>
          <a:p>
            <a:r>
              <a:rPr lang="en-US" sz="4000" kern="100" dirty="0">
                <a:latin typeface="Arial Bold" panose="020B0704020202020204" charset="0"/>
                <a:ea typeface="Calibri" panose="020F0502020204030204" pitchFamily="34" charset="0"/>
                <a:cs typeface="Arial Bold" panose="020B0704020202020204" charset="0"/>
              </a:rPr>
              <a:t>ITAP –  Assessing and providing feedback</a:t>
            </a:r>
            <a:br>
              <a:rPr lang="en-US" sz="4000" kern="100" dirty="0">
                <a:latin typeface="Arial Bold" panose="020B0704020202020204" charset="0"/>
                <a:ea typeface="Calibri" panose="020F0502020204030204" pitchFamily="34" charset="0"/>
                <a:cs typeface="Arial Bold" panose="020B0704020202020204" charset="0"/>
              </a:rPr>
            </a:br>
            <a:r>
              <a:rPr lang="en-US" sz="4000" kern="100" dirty="0">
                <a:latin typeface="Arial Bold" panose="020B0704020202020204" charset="0"/>
                <a:ea typeface="Calibri" panose="020F0502020204030204" pitchFamily="34" charset="0"/>
                <a:cs typeface="Arial Bold" panose="020B0704020202020204" charset="0"/>
              </a:rPr>
              <a:t>for progress over time</a:t>
            </a:r>
            <a:br>
              <a:rPr lang="en-US" sz="4000" kern="100" dirty="0">
                <a:latin typeface="Arial Bold" panose="020B0704020202020204" charset="0"/>
                <a:ea typeface="Calibri" panose="020F0502020204030204" pitchFamily="34" charset="0"/>
                <a:cs typeface="Arial Bold" panose="020B0704020202020204" charset="0"/>
              </a:rPr>
            </a:br>
            <a:r>
              <a:rPr lang="en-US" sz="4000" kern="100" dirty="0">
                <a:latin typeface="Arial Bold" panose="020B0704020202020204" charset="0"/>
                <a:ea typeface="Calibri" panose="020F0502020204030204" pitchFamily="34" charset="0"/>
                <a:cs typeface="Arial Bold" panose="020B0704020202020204" charset="0"/>
              </a:rPr>
              <a:t>25</a:t>
            </a:r>
            <a:r>
              <a:rPr lang="en-US" sz="4000" kern="100" baseline="30000" dirty="0">
                <a:latin typeface="Arial Bold" panose="020B0704020202020204" charset="0"/>
                <a:ea typeface="Calibri" panose="020F0502020204030204" pitchFamily="34" charset="0"/>
                <a:cs typeface="Arial Bold" panose="020B0704020202020204" charset="0"/>
              </a:rPr>
              <a:t>th</a:t>
            </a:r>
            <a:r>
              <a:rPr lang="en-US" sz="4000" kern="100" dirty="0">
                <a:latin typeface="Arial Bold" panose="020B0704020202020204" charset="0"/>
                <a:ea typeface="Calibri" panose="020F0502020204030204" pitchFamily="34" charset="0"/>
                <a:cs typeface="Arial Bold" panose="020B0704020202020204" charset="0"/>
              </a:rPr>
              <a:t> and 26</a:t>
            </a:r>
            <a:r>
              <a:rPr lang="en-US" sz="4000" kern="100" baseline="30000" dirty="0">
                <a:latin typeface="Arial Bold" panose="020B0704020202020204" charset="0"/>
                <a:ea typeface="Calibri" panose="020F0502020204030204" pitchFamily="34" charset="0"/>
                <a:cs typeface="Arial Bold" panose="020B0704020202020204" charset="0"/>
              </a:rPr>
              <a:t>th</a:t>
            </a:r>
            <a:r>
              <a:rPr lang="en-US" sz="4000" kern="100" dirty="0">
                <a:latin typeface="Arial Bold" panose="020B0704020202020204" charset="0"/>
                <a:ea typeface="Calibri" panose="020F0502020204030204" pitchFamily="34" charset="0"/>
                <a:cs typeface="Arial Bold" panose="020B0704020202020204" charset="0"/>
              </a:rPr>
              <a:t> March</a:t>
            </a:r>
            <a:endParaRPr lang="en-GB" sz="4000" dirty="0">
              <a:latin typeface="Arial Bold" panose="020B0704020202020204" charset="0"/>
              <a:cs typeface="Arial Bold" panose="020B0704020202020204" charset="0"/>
            </a:endParaRPr>
          </a:p>
        </p:txBody>
      </p:sp>
      <p:sp>
        <p:nvSpPr>
          <p:cNvPr id="7" name="Content Placeholder 6">
            <a:extLst>
              <a:ext uri="{FF2B5EF4-FFF2-40B4-BE49-F238E27FC236}">
                <a16:creationId xmlns:a16="http://schemas.microsoft.com/office/drawing/2014/main" id="{F4C4FF1D-FB85-F0BF-749D-8A5E5E52B57C}"/>
              </a:ext>
            </a:extLst>
          </p:cNvPr>
          <p:cNvSpPr>
            <a:spLocks noGrp="1"/>
          </p:cNvSpPr>
          <p:nvPr>
            <p:ph idx="1"/>
          </p:nvPr>
        </p:nvSpPr>
        <p:spPr>
          <a:xfrm>
            <a:off x="566400" y="2757714"/>
            <a:ext cx="11040000" cy="3524326"/>
          </a:xfrm>
        </p:spPr>
        <p:txBody>
          <a:bodyPr/>
          <a:lstStyle/>
          <a:p>
            <a:r>
              <a:rPr lang="en-GB" dirty="0"/>
              <a:t>RPT to choose two classes (one from each KS)</a:t>
            </a:r>
          </a:p>
          <a:p>
            <a:r>
              <a:rPr lang="en-GB" dirty="0"/>
              <a:t>RPT to complete upcoming assessment for each class, and reflect on what teaching input would be helpful</a:t>
            </a:r>
          </a:p>
          <a:p>
            <a:r>
              <a:rPr lang="en-GB" dirty="0"/>
              <a:t>RPT and mentor to discuss a mark scheme</a:t>
            </a:r>
          </a:p>
          <a:p>
            <a:r>
              <a:rPr lang="en-GB" dirty="0"/>
              <a:t>RPT and mentor to select two pupils in each class, anticipate what their outcomes will be</a:t>
            </a:r>
          </a:p>
          <a:p>
            <a:r>
              <a:rPr lang="en-GB" dirty="0"/>
              <a:t>RPT and expert colleague to discuss data used to assess pupils</a:t>
            </a:r>
          </a:p>
        </p:txBody>
      </p:sp>
      <p:sp>
        <p:nvSpPr>
          <p:cNvPr id="2" name="Slide Number Placeholder 1">
            <a:extLst>
              <a:ext uri="{FF2B5EF4-FFF2-40B4-BE49-F238E27FC236}">
                <a16:creationId xmlns:a16="http://schemas.microsoft.com/office/drawing/2014/main" id="{6AE451DF-512F-9561-13E6-2CD6ED7787F5}"/>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latin typeface="Arial" panose="020B0604020202020204" pitchFamily="34" charset="0"/>
              </a:rPr>
              <a:pPr/>
              <a:t>7</a:t>
            </a:fld>
            <a:endParaRPr lang="en-GB" altLang="en-US" dirty="0">
              <a:latin typeface="Arial" panose="020B0604020202020204" pitchFamily="34" charset="0"/>
            </a:endParaRPr>
          </a:p>
        </p:txBody>
      </p:sp>
    </p:spTree>
    <p:extLst>
      <p:ext uri="{BB962C8B-B14F-4D97-AF65-F5344CB8AC3E}">
        <p14:creationId xmlns:p14="http://schemas.microsoft.com/office/powerpoint/2010/main" val="263082677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A12A4-F388-F73F-91C9-31EC93F6036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F24FC9D-5E2F-4600-2F48-7EE63F6A7A82}"/>
              </a:ext>
            </a:extLst>
          </p:cNvPr>
          <p:cNvSpPr>
            <a:spLocks noGrp="1"/>
          </p:cNvSpPr>
          <p:nvPr>
            <p:ph type="title"/>
          </p:nvPr>
        </p:nvSpPr>
        <p:spPr>
          <a:xfrm>
            <a:off x="585600" y="1494040"/>
            <a:ext cx="11040000" cy="828000"/>
          </a:xfrm>
        </p:spPr>
        <p:txBody>
          <a:bodyPr>
            <a:noAutofit/>
          </a:bodyPr>
          <a:lstStyle/>
          <a:p>
            <a:r>
              <a:rPr lang="en-US" sz="4000" kern="100" dirty="0">
                <a:latin typeface="Arial Bold" panose="020B0704020202020204" charset="0"/>
                <a:ea typeface="Calibri" panose="020F0502020204030204" pitchFamily="34" charset="0"/>
                <a:cs typeface="Arial Bold" panose="020B0704020202020204" charset="0"/>
              </a:rPr>
              <a:t>ITAP –  Assessing and providing feedback</a:t>
            </a:r>
            <a:br>
              <a:rPr lang="en-US" sz="4000" kern="100" dirty="0">
                <a:latin typeface="Arial Bold" panose="020B0704020202020204" charset="0"/>
                <a:ea typeface="Calibri" panose="020F0502020204030204" pitchFamily="34" charset="0"/>
                <a:cs typeface="Arial Bold" panose="020B0704020202020204" charset="0"/>
              </a:rPr>
            </a:br>
            <a:r>
              <a:rPr lang="en-US" sz="4000" kern="100" dirty="0">
                <a:latin typeface="Arial Bold" panose="020B0704020202020204" charset="0"/>
                <a:ea typeface="Calibri" panose="020F0502020204030204" pitchFamily="34" charset="0"/>
                <a:cs typeface="Arial Bold" panose="020B0704020202020204" charset="0"/>
              </a:rPr>
              <a:t>for progress over time</a:t>
            </a:r>
            <a:br>
              <a:rPr lang="en-US" sz="4000" kern="100" dirty="0">
                <a:latin typeface="Arial Bold" panose="020B0704020202020204" charset="0"/>
                <a:ea typeface="Calibri" panose="020F0502020204030204" pitchFamily="34" charset="0"/>
                <a:cs typeface="Arial Bold" panose="020B0704020202020204" charset="0"/>
              </a:rPr>
            </a:br>
            <a:r>
              <a:rPr lang="en-US" sz="4000" kern="100" dirty="0">
                <a:latin typeface="Arial Bold" panose="020B0704020202020204" charset="0"/>
                <a:ea typeface="Calibri" panose="020F0502020204030204" pitchFamily="34" charset="0"/>
                <a:cs typeface="Arial Bold" panose="020B0704020202020204" charset="0"/>
              </a:rPr>
              <a:t>25</a:t>
            </a:r>
            <a:r>
              <a:rPr lang="en-US" sz="4000" kern="100" baseline="30000" dirty="0">
                <a:latin typeface="Arial Bold" panose="020B0704020202020204" charset="0"/>
                <a:ea typeface="Calibri" panose="020F0502020204030204" pitchFamily="34" charset="0"/>
                <a:cs typeface="Arial Bold" panose="020B0704020202020204" charset="0"/>
              </a:rPr>
              <a:t>th</a:t>
            </a:r>
            <a:r>
              <a:rPr lang="en-US" sz="4000" kern="100" dirty="0">
                <a:latin typeface="Arial Bold" panose="020B0704020202020204" charset="0"/>
                <a:ea typeface="Calibri" panose="020F0502020204030204" pitchFamily="34" charset="0"/>
                <a:cs typeface="Arial Bold" panose="020B0704020202020204" charset="0"/>
              </a:rPr>
              <a:t> and 26</a:t>
            </a:r>
            <a:r>
              <a:rPr lang="en-US" sz="4000" kern="100" baseline="30000" dirty="0">
                <a:latin typeface="Arial Bold" panose="020B0704020202020204" charset="0"/>
                <a:ea typeface="Calibri" panose="020F0502020204030204" pitchFamily="34" charset="0"/>
                <a:cs typeface="Arial Bold" panose="020B0704020202020204" charset="0"/>
              </a:rPr>
              <a:t>th</a:t>
            </a:r>
            <a:r>
              <a:rPr lang="en-US" sz="4000" kern="100" dirty="0">
                <a:latin typeface="Arial Bold" panose="020B0704020202020204" charset="0"/>
                <a:ea typeface="Calibri" panose="020F0502020204030204" pitchFamily="34" charset="0"/>
                <a:cs typeface="Arial Bold" panose="020B0704020202020204" charset="0"/>
              </a:rPr>
              <a:t> March</a:t>
            </a:r>
            <a:endParaRPr lang="en-GB" sz="4000" dirty="0">
              <a:latin typeface="Arial Bold" panose="020B0704020202020204" charset="0"/>
              <a:cs typeface="Arial Bold" panose="020B0704020202020204" charset="0"/>
            </a:endParaRPr>
          </a:p>
        </p:txBody>
      </p:sp>
      <p:sp>
        <p:nvSpPr>
          <p:cNvPr id="7" name="Content Placeholder 6">
            <a:extLst>
              <a:ext uri="{FF2B5EF4-FFF2-40B4-BE49-F238E27FC236}">
                <a16:creationId xmlns:a16="http://schemas.microsoft.com/office/drawing/2014/main" id="{3E9C75AB-2763-1770-95EF-05F7ADCA3AA4}"/>
              </a:ext>
            </a:extLst>
          </p:cNvPr>
          <p:cNvSpPr>
            <a:spLocks noGrp="1"/>
          </p:cNvSpPr>
          <p:nvPr>
            <p:ph idx="1"/>
          </p:nvPr>
        </p:nvSpPr>
        <p:spPr>
          <a:xfrm>
            <a:off x="566400" y="2757714"/>
            <a:ext cx="11040000" cy="3524326"/>
          </a:xfrm>
        </p:spPr>
        <p:txBody>
          <a:bodyPr/>
          <a:lstStyle/>
          <a:p>
            <a:r>
              <a:rPr lang="en-GB" dirty="0"/>
              <a:t>RPT to annotate medium term plan for each class identifying prior knowledge needed and where, what learning will look like</a:t>
            </a:r>
          </a:p>
          <a:p>
            <a:r>
              <a:rPr lang="en-GB" dirty="0"/>
              <a:t>RPT to create detailed annotation of lesson plan to be taught, building on university ITAP input</a:t>
            </a:r>
          </a:p>
          <a:p>
            <a:r>
              <a:rPr lang="en-GB" dirty="0"/>
              <a:t>Lesson taught, observer to focus on questioning and AfL</a:t>
            </a:r>
          </a:p>
          <a:p>
            <a:r>
              <a:rPr lang="en-GB" dirty="0"/>
              <a:t>Pupil work collected, marked and given feedback</a:t>
            </a:r>
          </a:p>
          <a:p>
            <a:r>
              <a:rPr lang="en-GB" dirty="0"/>
              <a:t>Review of what has been learned and implications</a:t>
            </a:r>
          </a:p>
        </p:txBody>
      </p:sp>
      <p:sp>
        <p:nvSpPr>
          <p:cNvPr id="2" name="Slide Number Placeholder 1">
            <a:extLst>
              <a:ext uri="{FF2B5EF4-FFF2-40B4-BE49-F238E27FC236}">
                <a16:creationId xmlns:a16="http://schemas.microsoft.com/office/drawing/2014/main" id="{F071F929-2FA0-3A46-D5E5-0083750F8084}"/>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latin typeface="Arial" panose="020B0604020202020204" pitchFamily="34" charset="0"/>
              </a:rPr>
              <a:pPr/>
              <a:t>8</a:t>
            </a:fld>
            <a:endParaRPr lang="en-GB" altLang="en-US" dirty="0">
              <a:latin typeface="Arial" panose="020B0604020202020204" pitchFamily="34" charset="0"/>
            </a:endParaRPr>
          </a:p>
        </p:txBody>
      </p:sp>
    </p:spTree>
    <p:extLst>
      <p:ext uri="{BB962C8B-B14F-4D97-AF65-F5344CB8AC3E}">
        <p14:creationId xmlns:p14="http://schemas.microsoft.com/office/powerpoint/2010/main" val="11243764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D3C1-CDED-BABB-0020-4ED4E16033F3}"/>
              </a:ext>
            </a:extLst>
          </p:cNvPr>
          <p:cNvSpPr>
            <a:spLocks noGrp="1"/>
          </p:cNvSpPr>
          <p:nvPr>
            <p:ph type="title"/>
          </p:nvPr>
        </p:nvSpPr>
        <p:spPr>
          <a:xfrm>
            <a:off x="731951" y="274824"/>
            <a:ext cx="10515599" cy="932688"/>
          </a:xfrm>
        </p:spPr>
        <p:txBody>
          <a:bodyPr vert="horz" lIns="91440" tIns="45720" rIns="91440" bIns="45720" rtlCol="0" anchor="b">
            <a:normAutofit/>
          </a:bodyPr>
          <a:lstStyle/>
          <a:p>
            <a:r>
              <a:rPr lang="en-US" sz="4000" b="1" kern="1200" dirty="0">
                <a:solidFill>
                  <a:srgbClr val="FF0000"/>
                </a:solidFill>
                <a:latin typeface="Arial Bold" panose="020B0704020202020204" charset="0"/>
                <a:cs typeface="Arial Bold" panose="020B0704020202020204" charset="0"/>
              </a:rPr>
              <a:t>Course expectations for planning</a:t>
            </a:r>
          </a:p>
        </p:txBody>
      </p:sp>
      <p:graphicFrame>
        <p:nvGraphicFramePr>
          <p:cNvPr id="4" name="Content Placeholder 3">
            <a:extLst>
              <a:ext uri="{FF2B5EF4-FFF2-40B4-BE49-F238E27FC236}">
                <a16:creationId xmlns:a16="http://schemas.microsoft.com/office/drawing/2014/main" id="{6B07B21C-0D1E-8AEB-26F9-8E8B7777C23C}"/>
              </a:ext>
            </a:extLst>
          </p:cNvPr>
          <p:cNvGraphicFramePr>
            <a:graphicFrameLocks noGrp="1"/>
          </p:cNvGraphicFramePr>
          <p:nvPr>
            <p:ph idx="1"/>
          </p:nvPr>
        </p:nvGraphicFramePr>
        <p:xfrm>
          <a:off x="157714" y="1378780"/>
          <a:ext cx="11876568" cy="5188130"/>
        </p:xfrm>
        <a:graphic>
          <a:graphicData uri="http://schemas.openxmlformats.org/drawingml/2006/table">
            <a:tbl>
              <a:tblPr firstRow="1" bandRow="1"/>
              <a:tblGrid>
                <a:gridCol w="3242773">
                  <a:extLst>
                    <a:ext uri="{9D8B030D-6E8A-4147-A177-3AD203B41FA5}">
                      <a16:colId xmlns:a16="http://schemas.microsoft.com/office/drawing/2014/main" val="1058072833"/>
                    </a:ext>
                  </a:extLst>
                </a:gridCol>
                <a:gridCol w="8633795">
                  <a:extLst>
                    <a:ext uri="{9D8B030D-6E8A-4147-A177-3AD203B41FA5}">
                      <a16:colId xmlns:a16="http://schemas.microsoft.com/office/drawing/2014/main" val="2882860285"/>
                    </a:ext>
                  </a:extLst>
                </a:gridCol>
              </a:tblGrid>
              <a:tr h="1085874">
                <a:tc>
                  <a:txBody>
                    <a:bodyPr/>
                    <a:lstStyle/>
                    <a:p>
                      <a:pPr algn="l" rtl="0" fontAlgn="base"/>
                      <a:r>
                        <a:rPr lang="en-GB" sz="2400" b="1" i="0" dirty="0">
                          <a:effectLst/>
                          <a:latin typeface="Calibri" panose="020F0502020204030204" pitchFamily="34" charset="0"/>
                        </a:rPr>
                        <a:t>Shared Implementation stage</a:t>
                      </a:r>
                      <a:r>
                        <a:rPr lang="en-GB" sz="2400" b="0" i="0" dirty="0">
                          <a:effectLst/>
                          <a:latin typeface="Calibri" panose="020F0502020204030204" pitchFamily="34" charset="0"/>
                        </a:rPr>
                        <a:t> (Oct-Dec)</a:t>
                      </a:r>
                      <a:endParaRPr lang="en-GB" sz="3600" b="0" i="0" dirty="0">
                        <a:effectLst/>
                        <a:latin typeface="Arial" panose="020B0604020202020204" pitchFamily="34" charset="0"/>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00"/>
                    </a:solidFill>
                  </a:tcPr>
                </a:tc>
                <a:tc>
                  <a:txBody>
                    <a:bodyPr/>
                    <a:lstStyle/>
                    <a:p>
                      <a:pPr algn="l" rtl="0" fontAlgn="base"/>
                      <a:r>
                        <a:rPr lang="en-US" sz="1800" b="0" i="0" dirty="0">
                          <a:effectLst/>
                          <a:highlight>
                            <a:srgbClr val="FF0000"/>
                          </a:highlight>
                          <a:latin typeface="Calibri" panose="020F0502020204030204" pitchFamily="34" charset="0"/>
                        </a:rPr>
                        <a:t>RPTs </a:t>
                      </a:r>
                      <a:r>
                        <a:rPr lang="en-US" sz="1800" b="1" i="0" dirty="0">
                          <a:effectLst/>
                          <a:highlight>
                            <a:srgbClr val="FF0000"/>
                          </a:highlight>
                          <a:latin typeface="Calibri" panose="020F0502020204030204" pitchFamily="34" charset="0"/>
                        </a:rPr>
                        <a:t>complete a full lesson planning pro-forma </a:t>
                      </a:r>
                      <a:r>
                        <a:rPr lang="en-US" sz="1800" b="0" i="0" dirty="0">
                          <a:effectLst/>
                          <a:highlight>
                            <a:srgbClr val="FF0000"/>
                          </a:highlight>
                          <a:latin typeface="Calibri" panose="020F0502020204030204" pitchFamily="34" charset="0"/>
                        </a:rPr>
                        <a:t>designed by their Subject Lead </a:t>
                      </a:r>
                      <a:r>
                        <a:rPr lang="en-US" sz="1800" b="0" i="0" dirty="0">
                          <a:effectLst/>
                          <a:latin typeface="Calibri" panose="020F0502020204030204" pitchFamily="34" charset="0"/>
                        </a:rPr>
                        <a:t>for every lesson. </a:t>
                      </a:r>
                      <a:endParaRPr lang="en-US" sz="2800" b="0" i="0" dirty="0">
                        <a:effectLst/>
                        <a:latin typeface="Arial" panose="020B0604020202020204" pitchFamily="34" charset="0"/>
                      </a:endParaRPr>
                    </a:p>
                    <a:p>
                      <a:pPr algn="l" rtl="0" fontAlgn="base"/>
                      <a:r>
                        <a:rPr lang="en-US" sz="1800" b="0" i="0" dirty="0">
                          <a:effectLst/>
                          <a:latin typeface="Calibri" panose="020F0502020204030204" pitchFamily="34" charset="0"/>
                        </a:rPr>
                        <a:t>When teaching parts of lessons, RPTs still must follow this process. </a:t>
                      </a:r>
                      <a:endParaRPr lang="en-US" sz="2800" b="0" i="0" dirty="0">
                        <a:effectLst/>
                        <a:latin typeface="Arial" panose="020B0604020202020204" pitchFamily="34" charset="0"/>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155571678"/>
                  </a:ext>
                </a:extLst>
              </a:tr>
              <a:tr h="2051128">
                <a:tc>
                  <a:txBody>
                    <a:bodyPr/>
                    <a:lstStyle/>
                    <a:p>
                      <a:pPr fontAlgn="t"/>
                      <a:endParaRPr lang="en-GB" sz="3600" dirty="0">
                        <a:effectLst/>
                        <a:latin typeface="Arial" panose="020B0604020202020204" pitchFamily="34" charset="0"/>
                      </a:endParaRPr>
                    </a:p>
                    <a:p>
                      <a:pPr algn="l" rtl="0" fontAlgn="base"/>
                      <a:r>
                        <a:rPr lang="en-GB" sz="2400" b="1" i="0" dirty="0">
                          <a:effectLst/>
                          <a:latin typeface="Calibri" panose="020F0502020204030204" pitchFamily="34" charset="0"/>
                        </a:rPr>
                        <a:t>Guided Implementation stage</a:t>
                      </a:r>
                      <a:r>
                        <a:rPr lang="en-GB" sz="2400" b="0" i="0" dirty="0">
                          <a:effectLst/>
                          <a:latin typeface="Calibri" panose="020F0502020204030204" pitchFamily="34" charset="0"/>
                        </a:rPr>
                        <a:t> </a:t>
                      </a:r>
                    </a:p>
                    <a:p>
                      <a:pPr algn="l" rtl="0" fontAlgn="base"/>
                      <a:r>
                        <a:rPr lang="en-GB" sz="2400" b="0" i="0" dirty="0">
                          <a:effectLst/>
                          <a:latin typeface="Calibri" panose="020F0502020204030204" pitchFamily="34" charset="0"/>
                        </a:rPr>
                        <a:t>(Jan-March)</a:t>
                      </a:r>
                      <a:endParaRPr lang="en-GB" sz="3600" b="0" i="0" dirty="0">
                        <a:effectLst/>
                        <a:latin typeface="Arial" panose="020B0604020202020204" pitchFamily="34" charset="0"/>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800" b="0" i="0" dirty="0">
                          <a:effectLst/>
                          <a:latin typeface="Calibri" panose="020F0502020204030204" pitchFamily="34" charset="0"/>
                        </a:rPr>
                        <a:t>RPTs can: </a:t>
                      </a:r>
                      <a:endParaRPr lang="en-US" sz="2800" b="0" i="0" dirty="0">
                        <a:effectLst/>
                        <a:latin typeface="Arial" panose="020B0604020202020204" pitchFamily="34" charset="0"/>
                      </a:endParaRPr>
                    </a:p>
                    <a:p>
                      <a:pPr algn="l" rtl="0" fontAlgn="base">
                        <a:buFont typeface="Arial" panose="020B0604020202020204" pitchFamily="34" charset="0"/>
                        <a:buChar char="•"/>
                      </a:pPr>
                      <a:r>
                        <a:rPr lang="en-US" sz="1800" b="1" i="0" dirty="0">
                          <a:effectLst/>
                          <a:latin typeface="Calibri" panose="020F0502020204030204" pitchFamily="34" charset="0"/>
                        </a:rPr>
                        <a:t>Plan using a medium-term plan </a:t>
                      </a:r>
                      <a:r>
                        <a:rPr lang="en-US" sz="1800" b="0" i="0" dirty="0">
                          <a:effectLst/>
                          <a:latin typeface="Calibri" panose="020F0502020204030204" pitchFamily="34" charset="0"/>
                        </a:rPr>
                        <a:t>designed by their Subject Lead to cover every lesson. </a:t>
                      </a:r>
                    </a:p>
                    <a:p>
                      <a:pPr algn="l" rtl="0" fontAlgn="base">
                        <a:buFont typeface="Arial" panose="020B0604020202020204" pitchFamily="34" charset="0"/>
                        <a:buChar char="•"/>
                      </a:pPr>
                      <a:r>
                        <a:rPr lang="en-US" sz="1800" b="0" i="0" dirty="0">
                          <a:effectLst/>
                          <a:latin typeface="Calibri" panose="020F0502020204030204" pitchFamily="34" charset="0"/>
                        </a:rPr>
                        <a:t>Plan using a </a:t>
                      </a:r>
                      <a:r>
                        <a:rPr lang="en-US" sz="1800" b="1" i="0" dirty="0">
                          <a:effectLst/>
                          <a:latin typeface="Calibri" panose="020F0502020204030204" pitchFamily="34" charset="0"/>
                        </a:rPr>
                        <a:t>simplified ‘non-negotiables’ lesson pro-forma </a:t>
                      </a:r>
                      <a:r>
                        <a:rPr lang="en-US" sz="1800" b="0" i="0" dirty="0">
                          <a:effectLst/>
                          <a:latin typeface="Calibri" panose="020F0502020204030204" pitchFamily="34" charset="0"/>
                        </a:rPr>
                        <a:t>designed by their Subject Lead. </a:t>
                      </a:r>
                    </a:p>
                    <a:p>
                      <a:pPr algn="l" rtl="0" fontAlgn="base"/>
                      <a:r>
                        <a:rPr lang="en-US" sz="1800" b="0" i="0" dirty="0">
                          <a:effectLst/>
                          <a:latin typeface="Calibri" panose="020F0502020204030204" pitchFamily="34" charset="0"/>
                        </a:rPr>
                        <a:t> </a:t>
                      </a:r>
                      <a:endParaRPr lang="en-US" sz="2800" b="0" i="0" dirty="0">
                        <a:effectLst/>
                        <a:latin typeface="Arial" panose="020B0604020202020204" pitchFamily="34" charset="0"/>
                      </a:endParaRPr>
                    </a:p>
                    <a:p>
                      <a:pPr algn="l" rtl="0" fontAlgn="base"/>
                      <a:r>
                        <a:rPr lang="en-US" sz="1800" b="0" i="0" dirty="0">
                          <a:effectLst/>
                          <a:latin typeface="Calibri" panose="020F0502020204030204" pitchFamily="34" charset="0"/>
                        </a:rPr>
                        <a:t>Whether RPTs choose to use the medium-term plan or the simplified lesson pro-forma, all </a:t>
                      </a:r>
                      <a:r>
                        <a:rPr lang="en-US" sz="1800" b="0" i="0" dirty="0">
                          <a:effectLst/>
                          <a:highlight>
                            <a:srgbClr val="FF0000"/>
                          </a:highlight>
                          <a:latin typeface="Calibri" panose="020F0502020204030204" pitchFamily="34" charset="0"/>
                        </a:rPr>
                        <a:t>RPTs must complete a full lesson planning pro-forma for </a:t>
                      </a:r>
                      <a:r>
                        <a:rPr lang="en-US" sz="1800" b="1" i="0" dirty="0">
                          <a:effectLst/>
                          <a:highlight>
                            <a:srgbClr val="FF0000"/>
                          </a:highlight>
                          <a:latin typeface="Calibri" panose="020F0502020204030204" pitchFamily="34" charset="0"/>
                        </a:rPr>
                        <a:t>1 in 3</a:t>
                      </a:r>
                      <a:r>
                        <a:rPr lang="en-US" sz="1800" b="0" i="0" dirty="0">
                          <a:effectLst/>
                          <a:highlight>
                            <a:srgbClr val="FF0000"/>
                          </a:highlight>
                          <a:latin typeface="Calibri" panose="020F0502020204030204" pitchFamily="34" charset="0"/>
                        </a:rPr>
                        <a:t> lessons. </a:t>
                      </a:r>
                      <a:endParaRPr lang="en-US" sz="2800" b="0" i="0" dirty="0">
                        <a:effectLst/>
                        <a:highlight>
                          <a:srgbClr val="FF0000"/>
                        </a:highligh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6830465"/>
                  </a:ext>
                </a:extLst>
              </a:tr>
              <a:tr h="2051128">
                <a:tc>
                  <a:txBody>
                    <a:bodyPr/>
                    <a:lstStyle/>
                    <a:p>
                      <a:pPr fontAlgn="t"/>
                      <a:endParaRPr lang="en-GB" sz="3600" dirty="0">
                        <a:effectLst/>
                        <a:latin typeface="Arial" panose="020B0604020202020204" pitchFamily="34" charset="0"/>
                      </a:endParaRPr>
                    </a:p>
                    <a:p>
                      <a:pPr algn="l" rtl="0" fontAlgn="base"/>
                      <a:r>
                        <a:rPr lang="en-GB" sz="2400" b="1" i="0" dirty="0">
                          <a:effectLst/>
                          <a:latin typeface="Calibri" panose="020F0502020204030204" pitchFamily="34" charset="0"/>
                        </a:rPr>
                        <a:t>Independent Implementation stage</a:t>
                      </a:r>
                      <a:r>
                        <a:rPr lang="en-GB" sz="2400" b="0" i="0" dirty="0">
                          <a:effectLst/>
                          <a:latin typeface="Calibri" panose="020F0502020204030204" pitchFamily="34" charset="0"/>
                        </a:rPr>
                        <a:t> </a:t>
                      </a:r>
                    </a:p>
                    <a:p>
                      <a:pPr algn="l" rtl="0" fontAlgn="base"/>
                      <a:r>
                        <a:rPr lang="en-GB" sz="2400" b="0" i="0" dirty="0">
                          <a:effectLst/>
                          <a:latin typeface="Calibri" panose="020F0502020204030204" pitchFamily="34" charset="0"/>
                        </a:rPr>
                        <a:t>(March-June)</a:t>
                      </a:r>
                      <a:endParaRPr lang="en-GB" sz="3600" b="0" i="0" dirty="0">
                        <a:effectLst/>
                        <a:latin typeface="Arial" panose="020B0604020202020204" pitchFamily="34" charset="0"/>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r>
                        <a:rPr lang="en-US" sz="1800" b="0" i="0" dirty="0">
                          <a:effectLst/>
                          <a:latin typeface="Calibri" panose="020F0502020204030204" pitchFamily="34" charset="0"/>
                        </a:rPr>
                        <a:t>RPTs can: </a:t>
                      </a:r>
                      <a:endParaRPr lang="en-US" sz="2800" b="0" i="0" dirty="0">
                        <a:effectLst/>
                        <a:latin typeface="Arial" panose="020B0604020202020204" pitchFamily="34" charset="0"/>
                      </a:endParaRPr>
                    </a:p>
                    <a:p>
                      <a:pPr algn="l" rtl="0" fontAlgn="base">
                        <a:buFont typeface="Arial" panose="020B0604020202020204" pitchFamily="34" charset="0"/>
                        <a:buChar char="•"/>
                      </a:pPr>
                      <a:r>
                        <a:rPr lang="en-US" sz="1800" b="0" i="0" dirty="0">
                          <a:effectLst/>
                          <a:latin typeface="Calibri" panose="020F0502020204030204" pitchFamily="34" charset="0"/>
                        </a:rPr>
                        <a:t>Plan using a medium-term plan designed by their Subject Lead to cover every lesson. </a:t>
                      </a:r>
                    </a:p>
                    <a:p>
                      <a:pPr algn="l" rtl="0" fontAlgn="base">
                        <a:buFont typeface="Arial" panose="020B0604020202020204" pitchFamily="34" charset="0"/>
                        <a:buChar char="•"/>
                      </a:pPr>
                      <a:r>
                        <a:rPr lang="en-US" sz="1800" b="0" i="0" dirty="0">
                          <a:effectLst/>
                          <a:latin typeface="Calibri" panose="020F0502020204030204" pitchFamily="34" charset="0"/>
                        </a:rPr>
                        <a:t>Plan using a simplified ‘non-negotiables’ lesson pro-forma designed by their Subject Lead. </a:t>
                      </a:r>
                    </a:p>
                    <a:p>
                      <a:pPr algn="l" rtl="0" fontAlgn="base"/>
                      <a:r>
                        <a:rPr lang="en-US" sz="1800" b="0" i="0" dirty="0">
                          <a:effectLst/>
                          <a:latin typeface="Calibri" panose="020F0502020204030204" pitchFamily="34" charset="0"/>
                        </a:rPr>
                        <a:t> </a:t>
                      </a:r>
                      <a:endParaRPr lang="en-US" sz="2800" b="0" i="0" dirty="0">
                        <a:effectLst/>
                        <a:latin typeface="Arial" panose="020B0604020202020204" pitchFamily="34" charset="0"/>
                      </a:endParaRPr>
                    </a:p>
                    <a:p>
                      <a:pPr algn="l" rtl="0" fontAlgn="base"/>
                      <a:r>
                        <a:rPr lang="en-US" sz="1800" b="0" i="0" dirty="0">
                          <a:effectLst/>
                          <a:latin typeface="Calibri" panose="020F0502020204030204" pitchFamily="34" charset="0"/>
                        </a:rPr>
                        <a:t>Whether RPTs choose to use the medium-term plan or the simplified lesson pro-forma, all </a:t>
                      </a:r>
                      <a:r>
                        <a:rPr lang="en-US" sz="1800" b="0" i="0" dirty="0">
                          <a:effectLst/>
                          <a:highlight>
                            <a:srgbClr val="FF0000"/>
                          </a:highlight>
                          <a:latin typeface="Calibri" panose="020F0502020204030204" pitchFamily="34" charset="0"/>
                        </a:rPr>
                        <a:t>RPTs must complete a full lesson planning pro-form for </a:t>
                      </a:r>
                      <a:r>
                        <a:rPr lang="en-US" sz="1800" b="1" i="0" dirty="0">
                          <a:effectLst/>
                          <a:highlight>
                            <a:srgbClr val="FF0000"/>
                          </a:highlight>
                          <a:latin typeface="Calibri" panose="020F0502020204030204" pitchFamily="34" charset="0"/>
                        </a:rPr>
                        <a:t>1 in 5</a:t>
                      </a:r>
                      <a:r>
                        <a:rPr lang="en-US" sz="1800" b="0" i="0" dirty="0">
                          <a:effectLst/>
                          <a:highlight>
                            <a:srgbClr val="FF0000"/>
                          </a:highlight>
                          <a:latin typeface="Calibri" panose="020F0502020204030204" pitchFamily="34" charset="0"/>
                        </a:rPr>
                        <a:t> lessons. </a:t>
                      </a:r>
                      <a:endParaRPr lang="en-US" sz="2800" b="0" i="0" dirty="0">
                        <a:effectLst/>
                        <a:highlight>
                          <a:srgbClr val="FF0000"/>
                        </a:highligh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32922544"/>
                  </a:ext>
                </a:extLst>
              </a:tr>
            </a:tbl>
          </a:graphicData>
        </a:graphic>
      </p:graphicFrame>
      <p:sp>
        <p:nvSpPr>
          <p:cNvPr id="5" name="TextBox 4">
            <a:extLst>
              <a:ext uri="{FF2B5EF4-FFF2-40B4-BE49-F238E27FC236}">
                <a16:creationId xmlns:a16="http://schemas.microsoft.com/office/drawing/2014/main" id="{173AC0ED-A5F8-CDAE-1BD5-30E99480B410}"/>
              </a:ext>
            </a:extLst>
          </p:cNvPr>
          <p:cNvSpPr txBox="1"/>
          <p:nvPr/>
        </p:nvSpPr>
        <p:spPr>
          <a:xfrm>
            <a:off x="7392144" y="6537246"/>
            <a:ext cx="4653774" cy="369332"/>
          </a:xfrm>
          <a:prstGeom prst="rect">
            <a:avLst/>
          </a:prstGeom>
          <a:noFill/>
        </p:spPr>
        <p:txBody>
          <a:bodyPr wrap="none" rtlCol="0">
            <a:spAutoFit/>
          </a:bodyPr>
          <a:lstStyle/>
          <a:p>
            <a:r>
              <a:rPr lang="en-GB" dirty="0">
                <a:latin typeface="Arial" panose="020B0604020202020204" pitchFamily="34" charset="0"/>
              </a:rPr>
              <a:t>(</a:t>
            </a:r>
            <a:r>
              <a:rPr lang="en-GB" dirty="0" err="1">
                <a:latin typeface="Arial" panose="020B0604020202020204" pitchFamily="34" charset="0"/>
              </a:rPr>
              <a:t>MoG</a:t>
            </a:r>
            <a:r>
              <a:rPr lang="en-GB" dirty="0">
                <a:latin typeface="Arial" panose="020B0604020202020204" pitchFamily="34" charset="0"/>
              </a:rPr>
              <a:t>, Appendix 19 ‘Principles of Planning’)</a:t>
            </a:r>
          </a:p>
        </p:txBody>
      </p:sp>
    </p:spTree>
    <p:extLst>
      <p:ext uri="{BB962C8B-B14F-4D97-AF65-F5344CB8AC3E}">
        <p14:creationId xmlns:p14="http://schemas.microsoft.com/office/powerpoint/2010/main" val="599007255"/>
      </p:ext>
    </p:extLst>
  </p:cSld>
  <p:clrMapOvr>
    <a:masterClrMapping/>
  </p:clrMapOvr>
  <p:transition>
    <p:fade/>
  </p:transition>
</p:sld>
</file>

<file path=ppt/theme/theme1.xml><?xml version="1.0" encoding="utf-8"?>
<a:theme xmlns:a="http://schemas.openxmlformats.org/drawingml/2006/main" name="UoR Theme">
  <a:themeElements>
    <a:clrScheme name="Custom 1">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B30DEDDB-CD2F-4B41-B102-188A90ADC8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89C5FCB1825B4F94E1675DE2173836" ma:contentTypeVersion="18" ma:contentTypeDescription="Create a new document." ma:contentTypeScope="" ma:versionID="607a1d5c727db41c71f751b91207dff2">
  <xsd:schema xmlns:xsd="http://www.w3.org/2001/XMLSchema" xmlns:xs="http://www.w3.org/2001/XMLSchema" xmlns:p="http://schemas.microsoft.com/office/2006/metadata/properties" xmlns:ns2="2b8537fe-c0e8-4664-abe1-a2741563a2b3" xmlns:ns3="9e0a3c23-ccde-419c-9ef7-1f51bddefd6e" targetNamespace="http://schemas.microsoft.com/office/2006/metadata/properties" ma:root="true" ma:fieldsID="c7ac89d5e2798ba167ce7ab89f0d7ac1" ns2:_="" ns3:_="">
    <xsd:import namespace="2b8537fe-c0e8-4664-abe1-a2741563a2b3"/>
    <xsd:import namespace="9e0a3c23-ccde-419c-9ef7-1f51bddefd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8537fe-c0e8-4664-abe1-a2741563a2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8cd521b-c766-495a-bf72-da9be8cb7f8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0a3c23-ccde-419c-9ef7-1f51bddefd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ba075f7-403e-4eb6-beca-b8664414c6cc}" ma:internalName="TaxCatchAll" ma:showField="CatchAllData" ma:web="9e0a3c23-ccde-419c-9ef7-1f51bddefd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e0a3c23-ccde-419c-9ef7-1f51bddefd6e" xsi:nil="true"/>
    <lcf76f155ced4ddcb4097134ff3c332f xmlns="2b8537fe-c0e8-4664-abe1-a2741563a2b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9C1ABFD-63A6-4673-9010-FA1626B735FF}"/>
</file>

<file path=customXml/itemProps2.xml><?xml version="1.0" encoding="utf-8"?>
<ds:datastoreItem xmlns:ds="http://schemas.openxmlformats.org/officeDocument/2006/customXml" ds:itemID="{A37A5F3B-7E49-4142-B6CE-FF15DFED7244}"/>
</file>

<file path=customXml/itemProps3.xml><?xml version="1.0" encoding="utf-8"?>
<ds:datastoreItem xmlns:ds="http://schemas.openxmlformats.org/officeDocument/2006/customXml" ds:itemID="{6FA1909C-83AC-4D67-950A-FCCB4F1A4CFB}"/>
</file>

<file path=docProps/app.xml><?xml version="1.0" encoding="utf-8"?>
<Properties xmlns="http://schemas.openxmlformats.org/officeDocument/2006/extended-properties" xmlns:vt="http://schemas.openxmlformats.org/officeDocument/2006/docPropsVTypes">
  <TotalTime>1499</TotalTime>
  <Words>2369</Words>
  <Application>Microsoft Office PowerPoint</Application>
  <PresentationFormat>Widescreen</PresentationFormat>
  <Paragraphs>314</Paragraphs>
  <Slides>40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Aptos</vt:lpstr>
      <vt:lpstr>Arial</vt:lpstr>
      <vt:lpstr>Arial Bold</vt:lpstr>
      <vt:lpstr>Calibri</vt:lpstr>
      <vt:lpstr>Century Gothic</vt:lpstr>
      <vt:lpstr>Effra</vt:lpstr>
      <vt:lpstr>WordVisi_MSFontService</vt:lpstr>
      <vt:lpstr>UoR Theme</vt:lpstr>
      <vt:lpstr>Mathematics Professional Development Mentor Meeting (Mentor Curriculum 4.1)</vt:lpstr>
      <vt:lpstr>Agenda</vt:lpstr>
      <vt:lpstr>Welcome &amp; Programme Updates</vt:lpstr>
      <vt:lpstr>Report 2</vt:lpstr>
      <vt:lpstr>Timetable</vt:lpstr>
      <vt:lpstr>Timetable</vt:lpstr>
      <vt:lpstr>ITAP –  Assessing and providing feedback for progress over time 25th and 26th March</vt:lpstr>
      <vt:lpstr>ITAP –  Assessing and providing feedback for progress over time 25th and 26th March</vt:lpstr>
      <vt:lpstr>Course expectations for planning</vt:lpstr>
      <vt:lpstr>Course expectations for  written feedback</vt:lpstr>
      <vt:lpstr>PowerPoint Presentation</vt:lpstr>
      <vt:lpstr>PowerPoint Presentation</vt:lpstr>
      <vt:lpstr>Starting from where they are </vt:lpstr>
      <vt:lpstr>Being a School B Mentor</vt:lpstr>
      <vt:lpstr>How can we tell where our RPTs are?</vt:lpstr>
      <vt:lpstr>How can we tell where our RPTs are?</vt:lpstr>
      <vt:lpstr>How can we tell where our RPTs are?</vt:lpstr>
      <vt:lpstr>Top tips!</vt:lpstr>
      <vt:lpstr>Making the most of School B opportunities</vt:lpstr>
      <vt:lpstr>Using the Mentor Bulletins &amp; Conversation Prompts</vt:lpstr>
      <vt:lpstr>Supporting Maths RPTs in the Independent Stage</vt:lpstr>
      <vt:lpstr>PowerPoint Presentation</vt:lpstr>
      <vt:lpstr>Mentor  Curriculum</vt:lpstr>
      <vt:lpstr>Example of material</vt:lpstr>
      <vt:lpstr>PowerPoint Presentation</vt:lpstr>
      <vt:lpstr>PowerPoint Presentation</vt:lpstr>
      <vt:lpstr>PowerPoint Presentation</vt:lpstr>
      <vt:lpstr>Target Setting</vt:lpstr>
      <vt:lpstr>Setting targets and strategies</vt:lpstr>
      <vt:lpstr>Setting targets and strategies</vt:lpstr>
      <vt:lpstr>Setting targets and strategies</vt:lpstr>
      <vt:lpstr>Setting targets and strategies</vt:lpstr>
      <vt:lpstr>Setting targets and strategies</vt:lpstr>
      <vt:lpstr>Setting targets and strategies</vt:lpstr>
      <vt:lpstr>Setting targets and strategies</vt:lpstr>
      <vt:lpstr>Setting targets and strategies</vt:lpstr>
      <vt:lpstr>Setting targets and strategies</vt:lpstr>
      <vt:lpstr>Sharing Good Practice</vt:lpstr>
      <vt:lpstr>Questions?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Lindsey Ford</dc:creator>
  <cp:lastModifiedBy>Fiona Curtis</cp:lastModifiedBy>
  <cp:revision>2</cp:revision>
  <dcterms:created xsi:type="dcterms:W3CDTF">2025-03-04T06:06:42Z</dcterms:created>
  <dcterms:modified xsi:type="dcterms:W3CDTF">2025-03-11T15:38:28Z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0x010100CB89C5FCB1825B4F94E1675DE2173836</vt:lpwstr>
  </property>
</Properties>
</file>