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32"/>
  </p:notesMasterIdLst>
  <p:handoutMasterIdLst>
    <p:handoutMasterId r:id="rId33"/>
  </p:handoutMasterIdLst>
  <p:sldIdLst>
    <p:sldId id="265" r:id="rId6"/>
    <p:sldId id="468" r:id="rId7"/>
    <p:sldId id="470" r:id="rId8"/>
    <p:sldId id="279" r:id="rId9"/>
    <p:sldId id="458" r:id="rId10"/>
    <p:sldId id="271" r:id="rId11"/>
    <p:sldId id="471" r:id="rId12"/>
    <p:sldId id="280" r:id="rId13"/>
    <p:sldId id="261" r:id="rId14"/>
    <p:sldId id="273" r:id="rId15"/>
    <p:sldId id="461" r:id="rId16"/>
    <p:sldId id="473" r:id="rId17"/>
    <p:sldId id="469" r:id="rId18"/>
    <p:sldId id="472" r:id="rId19"/>
    <p:sldId id="450" r:id="rId20"/>
    <p:sldId id="433" r:id="rId21"/>
    <p:sldId id="459" r:id="rId22"/>
    <p:sldId id="460" r:id="rId23"/>
    <p:sldId id="385" r:id="rId24"/>
    <p:sldId id="456" r:id="rId25"/>
    <p:sldId id="457" r:id="rId26"/>
    <p:sldId id="277" r:id="rId27"/>
    <p:sldId id="451" r:id="rId28"/>
    <p:sldId id="453" r:id="rId29"/>
    <p:sldId id="292" r:id="rId30"/>
    <p:sldId id="454" r:id="rId31"/>
  </p:sldIdLst>
  <p:sldSz cx="12192000" cy="6858000"/>
  <p:notesSz cx="6718300" cy="9867900"/>
  <p:embeddedFontLst>
    <p:embeddedFont>
      <p:font typeface="Arial Bold" panose="020B0704020202020204" pitchFamily="34" charset="0"/>
      <p:bold r:id="rId34"/>
    </p:embeddedFont>
    <p:embeddedFont>
      <p:font typeface="Effra" panose="020B060402020202020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1AF21-A9ED-C792-71E9-4AB62614F555}" v="146" dt="2025-03-04T10:23:24.103"/>
    <p1510:client id="{3FAB2DC3-A4D5-69D7-2CFE-B012AAB8F1E6}" v="525" dt="2025-03-04T09:56:18.827"/>
    <p1510:client id="{A120454F-BDBE-921D-5334-50D92292F98F}" v="197" dt="2025-03-04T10:09:40.820"/>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0078" autoAdjust="0"/>
  </p:normalViewPr>
  <p:slideViewPr>
    <p:cSldViewPr showGuides="1">
      <p:cViewPr varScale="1">
        <p:scale>
          <a:sx n="85" d="100"/>
          <a:sy n="85" d="100"/>
        </p:scale>
        <p:origin x="1398" y="78"/>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utton" userId="a39731bd-6dfe-4f3f-8dd8-88fa9e025169" providerId="ADAL" clId="{851B3888-2C1E-4F75-A60A-F9D3B29135BA}"/>
    <pc:docChg chg="addSld modSld">
      <pc:chgData name="Martin Sutton" userId="a39731bd-6dfe-4f3f-8dd8-88fa9e025169" providerId="ADAL" clId="{851B3888-2C1E-4F75-A60A-F9D3B29135BA}" dt="2024-02-26T13:45:00.097" v="109"/>
      <pc:docMkLst>
        <pc:docMk/>
      </pc:docMkLst>
      <pc:sldChg chg="addSp modSp new mod">
        <pc:chgData name="Martin Sutton" userId="a39731bd-6dfe-4f3f-8dd8-88fa9e025169" providerId="ADAL" clId="{851B3888-2C1E-4F75-A60A-F9D3B29135BA}" dt="2024-02-26T13:34:30.715" v="84" actId="207"/>
        <pc:sldMkLst>
          <pc:docMk/>
          <pc:sldMk cId="1904807044" sldId="462"/>
        </pc:sldMkLst>
        <pc:spChg chg="mod">
          <ac:chgData name="Martin Sutton" userId="a39731bd-6dfe-4f3f-8dd8-88fa9e025169" providerId="ADAL" clId="{851B3888-2C1E-4F75-A60A-F9D3B29135BA}" dt="2024-02-26T13:25:49.972" v="43" actId="20577"/>
          <ac:spMkLst>
            <pc:docMk/>
            <pc:sldMk cId="1904807044" sldId="462"/>
            <ac:spMk id="3" creationId="{B04AE06B-FC82-20DA-2B73-521E3EFCD7A2}"/>
          </ac:spMkLst>
        </pc:spChg>
        <pc:spChg chg="add mod">
          <ac:chgData name="Martin Sutton" userId="a39731bd-6dfe-4f3f-8dd8-88fa9e025169" providerId="ADAL" clId="{851B3888-2C1E-4F75-A60A-F9D3B29135BA}" dt="2024-02-26T13:33:49.989" v="72" actId="1076"/>
          <ac:spMkLst>
            <pc:docMk/>
            <pc:sldMk cId="1904807044" sldId="462"/>
            <ac:spMk id="12" creationId="{E7F39C3E-E115-D9D7-AA73-922A78D886FE}"/>
          </ac:spMkLst>
        </pc:spChg>
        <pc:spChg chg="add mod">
          <ac:chgData name="Martin Sutton" userId="a39731bd-6dfe-4f3f-8dd8-88fa9e025169" providerId="ADAL" clId="{851B3888-2C1E-4F75-A60A-F9D3B29135BA}" dt="2024-02-26T13:33:57.827" v="74" actId="1076"/>
          <ac:spMkLst>
            <pc:docMk/>
            <pc:sldMk cId="1904807044" sldId="462"/>
            <ac:spMk id="13" creationId="{1831F224-50A8-619F-891D-682C15FD58D8}"/>
          </ac:spMkLst>
        </pc:spChg>
        <pc:spChg chg="add mod">
          <ac:chgData name="Martin Sutton" userId="a39731bd-6dfe-4f3f-8dd8-88fa9e025169" providerId="ADAL" clId="{851B3888-2C1E-4F75-A60A-F9D3B29135BA}" dt="2024-02-26T13:31:34.250" v="63" actId="1076"/>
          <ac:spMkLst>
            <pc:docMk/>
            <pc:sldMk cId="1904807044" sldId="462"/>
            <ac:spMk id="14" creationId="{6A75D4AE-9D80-3DC9-E90D-ECD99174B9AB}"/>
          </ac:spMkLst>
        </pc:spChg>
        <pc:spChg chg="add mod">
          <ac:chgData name="Martin Sutton" userId="a39731bd-6dfe-4f3f-8dd8-88fa9e025169" providerId="ADAL" clId="{851B3888-2C1E-4F75-A60A-F9D3B29135BA}" dt="2024-02-26T13:34:04.826" v="76" actId="1076"/>
          <ac:spMkLst>
            <pc:docMk/>
            <pc:sldMk cId="1904807044" sldId="462"/>
            <ac:spMk id="15" creationId="{88740416-ECE5-9AE8-D4BD-BC8386D2444F}"/>
          </ac:spMkLst>
        </pc:spChg>
        <pc:spChg chg="add mod">
          <ac:chgData name="Martin Sutton" userId="a39731bd-6dfe-4f3f-8dd8-88fa9e025169" providerId="ADAL" clId="{851B3888-2C1E-4F75-A60A-F9D3B29135BA}" dt="2024-02-26T13:34:30.715" v="84" actId="207"/>
          <ac:spMkLst>
            <pc:docMk/>
            <pc:sldMk cId="1904807044" sldId="462"/>
            <ac:spMk id="18" creationId="{D04AC8DF-092F-89C6-D5C9-3BD8FBC0A25D}"/>
          </ac:spMkLst>
        </pc:spChg>
        <pc:picChg chg="add mod">
          <ac:chgData name="Martin Sutton" userId="a39731bd-6dfe-4f3f-8dd8-88fa9e025169" providerId="ADAL" clId="{851B3888-2C1E-4F75-A60A-F9D3B29135BA}" dt="2024-02-26T13:33:45.258" v="71" actId="14100"/>
          <ac:picMkLst>
            <pc:docMk/>
            <pc:sldMk cId="1904807044" sldId="462"/>
            <ac:picMk id="5" creationId="{C0B7D433-5F54-5113-EF39-DEFE95D12DF8}"/>
          </ac:picMkLst>
        </pc:picChg>
        <pc:picChg chg="add mod">
          <ac:chgData name="Martin Sutton" userId="a39731bd-6dfe-4f3f-8dd8-88fa9e025169" providerId="ADAL" clId="{851B3888-2C1E-4F75-A60A-F9D3B29135BA}" dt="2024-02-26T13:34:13.605" v="78" actId="14100"/>
          <ac:picMkLst>
            <pc:docMk/>
            <pc:sldMk cId="1904807044" sldId="462"/>
            <ac:picMk id="7" creationId="{8A600915-5EC3-8E7D-7CE3-B21902CD3D9A}"/>
          </ac:picMkLst>
        </pc:picChg>
        <pc:picChg chg="add mod modCrop">
          <ac:chgData name="Martin Sutton" userId="a39731bd-6dfe-4f3f-8dd8-88fa9e025169" providerId="ADAL" clId="{851B3888-2C1E-4F75-A60A-F9D3B29135BA}" dt="2024-02-26T13:34:15.231" v="79" actId="1076"/>
          <ac:picMkLst>
            <pc:docMk/>
            <pc:sldMk cId="1904807044" sldId="462"/>
            <ac:picMk id="9" creationId="{F73D88B7-72AA-50F9-CEEC-256D3658A5D0}"/>
          </ac:picMkLst>
        </pc:picChg>
        <pc:picChg chg="add mod">
          <ac:chgData name="Martin Sutton" userId="a39731bd-6dfe-4f3f-8dd8-88fa9e025169" providerId="ADAL" clId="{851B3888-2C1E-4F75-A60A-F9D3B29135BA}" dt="2024-02-26T13:33:53.118" v="73" actId="1076"/>
          <ac:picMkLst>
            <pc:docMk/>
            <pc:sldMk cId="1904807044" sldId="462"/>
            <ac:picMk id="11" creationId="{5DD97629-7C66-CDC7-C32B-C5FA0B159E2D}"/>
          </ac:picMkLst>
        </pc:picChg>
        <pc:picChg chg="add mod">
          <ac:chgData name="Martin Sutton" userId="a39731bd-6dfe-4f3f-8dd8-88fa9e025169" providerId="ADAL" clId="{851B3888-2C1E-4F75-A60A-F9D3B29135BA}" dt="2024-02-26T13:34:21.583" v="81" actId="1076"/>
          <ac:picMkLst>
            <pc:docMk/>
            <pc:sldMk cId="1904807044" sldId="462"/>
            <ac:picMk id="17" creationId="{748EBF1F-A309-A43F-6DD1-DC84E856C59B}"/>
          </ac:picMkLst>
        </pc:picChg>
      </pc:sldChg>
      <pc:sldChg chg="addSp delSp modSp new mod">
        <pc:chgData name="Martin Sutton" userId="a39731bd-6dfe-4f3f-8dd8-88fa9e025169" providerId="ADAL" clId="{851B3888-2C1E-4F75-A60A-F9D3B29135BA}" dt="2024-02-26T13:38:43.093" v="99" actId="1076"/>
        <pc:sldMkLst>
          <pc:docMk/>
          <pc:sldMk cId="2392964299" sldId="463"/>
        </pc:sldMkLst>
        <pc:spChg chg="del">
          <ac:chgData name="Martin Sutton" userId="a39731bd-6dfe-4f3f-8dd8-88fa9e025169" providerId="ADAL" clId="{851B3888-2C1E-4F75-A60A-F9D3B29135BA}" dt="2024-02-26T13:36:45.169" v="88" actId="478"/>
          <ac:spMkLst>
            <pc:docMk/>
            <pc:sldMk cId="2392964299" sldId="463"/>
            <ac:spMk id="2" creationId="{FAE71B24-712F-885D-A5CA-2578B741DE03}"/>
          </ac:spMkLst>
        </pc:spChg>
        <pc:picChg chg="add mod">
          <ac:chgData name="Martin Sutton" userId="a39731bd-6dfe-4f3f-8dd8-88fa9e025169" providerId="ADAL" clId="{851B3888-2C1E-4F75-A60A-F9D3B29135BA}" dt="2024-02-26T13:38:30.215" v="94" actId="14100"/>
          <ac:picMkLst>
            <pc:docMk/>
            <pc:sldMk cId="2392964299" sldId="463"/>
            <ac:picMk id="4" creationId="{44B71692-A2CF-75F0-F583-5EEC7C4364E7}"/>
          </ac:picMkLst>
        </pc:picChg>
        <pc:picChg chg="add mod">
          <ac:chgData name="Martin Sutton" userId="a39731bd-6dfe-4f3f-8dd8-88fa9e025169" providerId="ADAL" clId="{851B3888-2C1E-4F75-A60A-F9D3B29135BA}" dt="2024-02-26T13:38:34.894" v="96" actId="14100"/>
          <ac:picMkLst>
            <pc:docMk/>
            <pc:sldMk cId="2392964299" sldId="463"/>
            <ac:picMk id="6" creationId="{ECAFCF7C-6AEB-B3B4-57D8-EE356C96C806}"/>
          </ac:picMkLst>
        </pc:picChg>
        <pc:picChg chg="add mod">
          <ac:chgData name="Martin Sutton" userId="a39731bd-6dfe-4f3f-8dd8-88fa9e025169" providerId="ADAL" clId="{851B3888-2C1E-4F75-A60A-F9D3B29135BA}" dt="2024-02-26T13:38:43.093" v="99" actId="1076"/>
          <ac:picMkLst>
            <pc:docMk/>
            <pc:sldMk cId="2392964299" sldId="463"/>
            <ac:picMk id="8" creationId="{9433F985-7669-F44D-C189-2A5A30BDCAD5}"/>
          </ac:picMkLst>
        </pc:picChg>
      </pc:sldChg>
      <pc:sldChg chg="addSp delSp modSp new mod">
        <pc:chgData name="Martin Sutton" userId="a39731bd-6dfe-4f3f-8dd8-88fa9e025169" providerId="ADAL" clId="{851B3888-2C1E-4F75-A60A-F9D3B29135BA}" dt="2024-02-26T13:45:00.097" v="109"/>
        <pc:sldMkLst>
          <pc:docMk/>
          <pc:sldMk cId="514694412" sldId="464"/>
        </pc:sldMkLst>
        <pc:spChg chg="del">
          <ac:chgData name="Martin Sutton" userId="a39731bd-6dfe-4f3f-8dd8-88fa9e025169" providerId="ADAL" clId="{851B3888-2C1E-4F75-A60A-F9D3B29135BA}" dt="2024-02-26T13:44:14.744" v="107" actId="478"/>
          <ac:spMkLst>
            <pc:docMk/>
            <pc:sldMk cId="514694412" sldId="464"/>
            <ac:spMk id="2" creationId="{C7DC8E9A-E242-91A2-E854-9E3E68465090}"/>
          </ac:spMkLst>
        </pc:spChg>
        <pc:spChg chg="del">
          <ac:chgData name="Martin Sutton" userId="a39731bd-6dfe-4f3f-8dd8-88fa9e025169" providerId="ADAL" clId="{851B3888-2C1E-4F75-A60A-F9D3B29135BA}" dt="2024-02-26T13:44:23.324" v="108" actId="478"/>
          <ac:spMkLst>
            <pc:docMk/>
            <pc:sldMk cId="514694412" sldId="464"/>
            <ac:spMk id="4" creationId="{FED8DF94-B67B-0736-D504-AA840B14971F}"/>
          </ac:spMkLst>
        </pc:spChg>
        <pc:spChg chg="add mod">
          <ac:chgData name="Martin Sutton" userId="a39731bd-6dfe-4f3f-8dd8-88fa9e025169" providerId="ADAL" clId="{851B3888-2C1E-4F75-A60A-F9D3B29135BA}" dt="2024-02-26T13:45:00.097" v="109"/>
          <ac:spMkLst>
            <pc:docMk/>
            <pc:sldMk cId="514694412" sldId="464"/>
            <ac:spMk id="9" creationId="{15615681-E342-AE4A-D359-F24611EE79B9}"/>
          </ac:spMkLst>
        </pc:spChg>
        <pc:picChg chg="add mod">
          <ac:chgData name="Martin Sutton" userId="a39731bd-6dfe-4f3f-8dd8-88fa9e025169" providerId="ADAL" clId="{851B3888-2C1E-4F75-A60A-F9D3B29135BA}" dt="2024-02-26T13:44:06.212" v="105" actId="14100"/>
          <ac:picMkLst>
            <pc:docMk/>
            <pc:sldMk cId="514694412" sldId="464"/>
            <ac:picMk id="6" creationId="{4DD86E24-691C-435F-BAE7-14693E6AF97A}"/>
          </ac:picMkLst>
        </pc:picChg>
        <pc:picChg chg="add mod">
          <ac:chgData name="Martin Sutton" userId="a39731bd-6dfe-4f3f-8dd8-88fa9e025169" providerId="ADAL" clId="{851B3888-2C1E-4F75-A60A-F9D3B29135BA}" dt="2024-02-26T13:44:09.555" v="106" actId="14100"/>
          <ac:picMkLst>
            <pc:docMk/>
            <pc:sldMk cId="514694412" sldId="464"/>
            <ac:picMk id="8" creationId="{A5B6445D-2E4A-8CAF-287F-338AD905360B}"/>
          </ac:picMkLst>
        </pc:picChg>
      </pc:sldChg>
    </pc:docChg>
  </pc:docChgLst>
  <pc:docChgLst>
    <pc:chgData name="Martin Sutton" userId="S::aj918553@reading.ac.uk::a39731bd-6dfe-4f3f-8dd8-88fa9e025169" providerId="AD" clId="Web-{3FAB2DC3-A4D5-69D7-2CFE-B012AAB8F1E6}"/>
    <pc:docChg chg="addSld delSld modSld modMainMaster">
      <pc:chgData name="Martin Sutton" userId="S::aj918553@reading.ac.uk::a39731bd-6dfe-4f3f-8dd8-88fa9e025169" providerId="AD" clId="Web-{3FAB2DC3-A4D5-69D7-2CFE-B012AAB8F1E6}" dt="2025-03-04T09:56:18.827" v="410"/>
      <pc:docMkLst>
        <pc:docMk/>
      </pc:docMkLst>
      <pc:sldChg chg="addSp delSp modSp del mod">
        <pc:chgData name="Martin Sutton" userId="S::aj918553@reading.ac.uk::a39731bd-6dfe-4f3f-8dd8-88fa9e025169" providerId="AD" clId="Web-{3FAB2DC3-A4D5-69D7-2CFE-B012AAB8F1E6}" dt="2025-03-04T09:36:31.215" v="150"/>
        <pc:sldMkLst>
          <pc:docMk/>
          <pc:sldMk cId="1493559599" sldId="259"/>
        </pc:sldMkLst>
        <pc:spChg chg="add del mod">
          <ac:chgData name="Martin Sutton" userId="S::aj918553@reading.ac.uk::a39731bd-6dfe-4f3f-8dd8-88fa9e025169" providerId="AD" clId="Web-{3FAB2DC3-A4D5-69D7-2CFE-B012AAB8F1E6}" dt="2025-03-04T09:35:02.103" v="119"/>
          <ac:spMkLst>
            <pc:docMk/>
            <pc:sldMk cId="1493559599" sldId="259"/>
            <ac:spMk id="105" creationId="{89267EE7-B1E2-88EB-3BFA-F762C83136CB}"/>
          </ac:spMkLst>
        </pc:spChg>
        <pc:spChg chg="add mod">
          <ac:chgData name="Martin Sutton" userId="S::aj918553@reading.ac.uk::a39731bd-6dfe-4f3f-8dd8-88fa9e025169" providerId="AD" clId="Web-{3FAB2DC3-A4D5-69D7-2CFE-B012AAB8F1E6}" dt="2025-03-04T09:35:20.463" v="122"/>
          <ac:spMkLst>
            <pc:docMk/>
            <pc:sldMk cId="1493559599" sldId="259"/>
            <ac:spMk id="135" creationId="{5ED0AEAF-2164-CC6F-DF73-9266655F060F}"/>
          </ac:spMkLst>
        </pc:spChg>
        <pc:graphicFrameChg chg="add del modGraphic">
          <ac:chgData name="Martin Sutton" userId="S::aj918553@reading.ac.uk::a39731bd-6dfe-4f3f-8dd8-88fa9e025169" providerId="AD" clId="Web-{3FAB2DC3-A4D5-69D7-2CFE-B012AAB8F1E6}" dt="2025-03-04T09:35:20.463" v="122"/>
          <ac:graphicFrameMkLst>
            <pc:docMk/>
            <pc:sldMk cId="1493559599" sldId="259"/>
            <ac:graphicFrameMk id="9" creationId="{5D1990DF-F9A0-D485-93A0-2562BEC19B52}"/>
          </ac:graphicFrameMkLst>
        </pc:graphicFrameChg>
      </pc:sldChg>
      <pc:sldChg chg="mod">
        <pc:chgData name="Martin Sutton" userId="S::aj918553@reading.ac.uk::a39731bd-6dfe-4f3f-8dd8-88fa9e025169" providerId="AD" clId="Web-{3FAB2DC3-A4D5-69D7-2CFE-B012AAB8F1E6}" dt="2025-03-04T09:34:26.446" v="114"/>
        <pc:sldMkLst>
          <pc:docMk/>
          <pc:sldMk cId="0" sldId="261"/>
        </pc:sldMkLst>
      </pc:sldChg>
      <pc:sldChg chg="modSp mod">
        <pc:chgData name="Martin Sutton" userId="S::aj918553@reading.ac.uk::a39731bd-6dfe-4f3f-8dd8-88fa9e025169" providerId="AD" clId="Web-{3FAB2DC3-A4D5-69D7-2CFE-B012AAB8F1E6}" dt="2025-03-04T09:34:26.446" v="114"/>
        <pc:sldMkLst>
          <pc:docMk/>
          <pc:sldMk cId="94167045" sldId="265"/>
        </pc:sldMkLst>
        <pc:spChg chg="mod">
          <ac:chgData name="Martin Sutton" userId="S::aj918553@reading.ac.uk::a39731bd-6dfe-4f3f-8dd8-88fa9e025169" providerId="AD" clId="Web-{3FAB2DC3-A4D5-69D7-2CFE-B012AAB8F1E6}" dt="2025-03-04T09:18:41.031" v="3" actId="20577"/>
          <ac:spMkLst>
            <pc:docMk/>
            <pc:sldMk cId="94167045" sldId="265"/>
            <ac:spMk id="9" creationId="{00000000-0000-0000-0000-000000000000}"/>
          </ac:spMkLst>
        </pc:spChg>
        <pc:spChg chg="mod">
          <ac:chgData name="Martin Sutton" userId="S::aj918553@reading.ac.uk::a39731bd-6dfe-4f3f-8dd8-88fa9e025169" providerId="AD" clId="Web-{3FAB2DC3-A4D5-69D7-2CFE-B012AAB8F1E6}" dt="2025-03-04T09:29:46.252" v="52" actId="14100"/>
          <ac:spMkLst>
            <pc:docMk/>
            <pc:sldMk cId="94167045" sldId="265"/>
            <ac:spMk id="10" creationId="{00000000-0000-0000-0000-000000000000}"/>
          </ac:spMkLst>
        </pc:spChg>
      </pc:sldChg>
      <pc:sldChg chg="del">
        <pc:chgData name="Martin Sutton" userId="S::aj918553@reading.ac.uk::a39731bd-6dfe-4f3f-8dd8-88fa9e025169" providerId="AD" clId="Web-{3FAB2DC3-A4D5-69D7-2CFE-B012AAB8F1E6}" dt="2025-03-04T09:19:34.642" v="5"/>
        <pc:sldMkLst>
          <pc:docMk/>
          <pc:sldMk cId="2206232201" sldId="270"/>
        </pc:sldMkLst>
      </pc:sldChg>
      <pc:sldChg chg="delSp modSp mod">
        <pc:chgData name="Martin Sutton" userId="S::aj918553@reading.ac.uk::a39731bd-6dfe-4f3f-8dd8-88fa9e025169" providerId="AD" clId="Web-{3FAB2DC3-A4D5-69D7-2CFE-B012AAB8F1E6}" dt="2025-03-04T09:49:55.376" v="344" actId="1076"/>
        <pc:sldMkLst>
          <pc:docMk/>
          <pc:sldMk cId="767194513" sldId="271"/>
        </pc:sldMkLst>
        <pc:spChg chg="del">
          <ac:chgData name="Martin Sutton" userId="S::aj918553@reading.ac.uk::a39731bd-6dfe-4f3f-8dd8-88fa9e025169" providerId="AD" clId="Web-{3FAB2DC3-A4D5-69D7-2CFE-B012AAB8F1E6}" dt="2025-03-04T09:20:55.457" v="7"/>
          <ac:spMkLst>
            <pc:docMk/>
            <pc:sldMk cId="767194513" sldId="271"/>
            <ac:spMk id="3" creationId="{FB1F6778-4ADD-9240-1A66-94ED03EEFB44}"/>
          </ac:spMkLst>
        </pc:spChg>
        <pc:spChg chg="del">
          <ac:chgData name="Martin Sutton" userId="S::aj918553@reading.ac.uk::a39731bd-6dfe-4f3f-8dd8-88fa9e025169" providerId="AD" clId="Web-{3FAB2DC3-A4D5-69D7-2CFE-B012AAB8F1E6}" dt="2025-03-04T09:20:55.457" v="6"/>
          <ac:spMkLst>
            <pc:docMk/>
            <pc:sldMk cId="767194513" sldId="271"/>
            <ac:spMk id="9" creationId="{12B2E37E-45FF-69E4-D402-6203F1235EF4}"/>
          </ac:spMkLst>
        </pc:spChg>
        <pc:grpChg chg="mod">
          <ac:chgData name="Martin Sutton" userId="S::aj918553@reading.ac.uk::a39731bd-6dfe-4f3f-8dd8-88fa9e025169" providerId="AD" clId="Web-{3FAB2DC3-A4D5-69D7-2CFE-B012AAB8F1E6}" dt="2025-03-04T09:49:55.376" v="344" actId="1076"/>
          <ac:grpSpMkLst>
            <pc:docMk/>
            <pc:sldMk cId="767194513" sldId="271"/>
            <ac:grpSpMk id="5" creationId="{607B2274-7052-4D70-871B-B119447F0B86}"/>
          </ac:grpSpMkLst>
        </pc:grpChg>
      </pc:sldChg>
      <pc:sldChg chg="del">
        <pc:chgData name="Martin Sutton" userId="S::aj918553@reading.ac.uk::a39731bd-6dfe-4f3f-8dd8-88fa9e025169" providerId="AD" clId="Web-{3FAB2DC3-A4D5-69D7-2CFE-B012AAB8F1E6}" dt="2025-03-04T09:27:58.499" v="39"/>
        <pc:sldMkLst>
          <pc:docMk/>
          <pc:sldMk cId="3893665235" sldId="272"/>
        </pc:sldMkLst>
      </pc:sldChg>
      <pc:sldChg chg="addSp modSp mod addAnim">
        <pc:chgData name="Martin Sutton" userId="S::aj918553@reading.ac.uk::a39731bd-6dfe-4f3f-8dd8-88fa9e025169" providerId="AD" clId="Web-{3FAB2DC3-A4D5-69D7-2CFE-B012AAB8F1E6}" dt="2025-03-04T09:51:53.680" v="366" actId="1076"/>
        <pc:sldMkLst>
          <pc:docMk/>
          <pc:sldMk cId="1785809783" sldId="273"/>
        </pc:sldMkLst>
        <pc:picChg chg="add mod">
          <ac:chgData name="Martin Sutton" userId="S::aj918553@reading.ac.uk::a39731bd-6dfe-4f3f-8dd8-88fa9e025169" providerId="AD" clId="Web-{3FAB2DC3-A4D5-69D7-2CFE-B012AAB8F1E6}" dt="2025-03-04T09:51:53.680" v="366" actId="1076"/>
          <ac:picMkLst>
            <pc:docMk/>
            <pc:sldMk cId="1785809783" sldId="273"/>
            <ac:picMk id="7" creationId="{15B244D6-9F26-5BF4-AC14-A3AA86D5E4AD}"/>
          </ac:picMkLst>
        </pc:picChg>
      </pc:sldChg>
      <pc:sldChg chg="del">
        <pc:chgData name="Martin Sutton" userId="S::aj918553@reading.ac.uk::a39731bd-6dfe-4f3f-8dd8-88fa9e025169" providerId="AD" clId="Web-{3FAB2DC3-A4D5-69D7-2CFE-B012AAB8F1E6}" dt="2025-03-04T09:23:37.320" v="20"/>
        <pc:sldMkLst>
          <pc:docMk/>
          <pc:sldMk cId="1595557672" sldId="274"/>
        </pc:sldMkLst>
      </pc:sldChg>
      <pc:sldChg chg="del">
        <pc:chgData name="Martin Sutton" userId="S::aj918553@reading.ac.uk::a39731bd-6dfe-4f3f-8dd8-88fa9e025169" providerId="AD" clId="Web-{3FAB2DC3-A4D5-69D7-2CFE-B012AAB8F1E6}" dt="2025-03-04T09:34:03.571" v="112"/>
        <pc:sldMkLst>
          <pc:docMk/>
          <pc:sldMk cId="3523219542" sldId="275"/>
        </pc:sldMkLst>
      </pc:sldChg>
      <pc:sldChg chg="modSp mod">
        <pc:chgData name="Martin Sutton" userId="S::aj918553@reading.ac.uk::a39731bd-6dfe-4f3f-8dd8-88fa9e025169" providerId="AD" clId="Web-{3FAB2DC3-A4D5-69D7-2CFE-B012AAB8F1E6}" dt="2025-03-04T09:46:10.995" v="229" actId="20577"/>
        <pc:sldMkLst>
          <pc:docMk/>
          <pc:sldMk cId="499625909" sldId="277"/>
        </pc:sldMkLst>
        <pc:spChg chg="mod">
          <ac:chgData name="Martin Sutton" userId="S::aj918553@reading.ac.uk::a39731bd-6dfe-4f3f-8dd8-88fa9e025169" providerId="AD" clId="Web-{3FAB2DC3-A4D5-69D7-2CFE-B012AAB8F1E6}" dt="2025-03-04T09:46:10.995" v="229" actId="20577"/>
          <ac:spMkLst>
            <pc:docMk/>
            <pc:sldMk cId="499625909" sldId="277"/>
            <ac:spMk id="2" creationId="{1C65A429-0764-F729-07D5-13A9077750DF}"/>
          </ac:spMkLst>
        </pc:spChg>
      </pc:sldChg>
      <pc:sldChg chg="del">
        <pc:chgData name="Martin Sutton" userId="S::aj918553@reading.ac.uk::a39731bd-6dfe-4f3f-8dd8-88fa9e025169" providerId="AD" clId="Web-{3FAB2DC3-A4D5-69D7-2CFE-B012AAB8F1E6}" dt="2025-03-04T09:25:41.480" v="26"/>
        <pc:sldMkLst>
          <pc:docMk/>
          <pc:sldMk cId="2750641061" sldId="278"/>
        </pc:sldMkLst>
      </pc:sldChg>
      <pc:sldChg chg="mod">
        <pc:chgData name="Martin Sutton" userId="S::aj918553@reading.ac.uk::a39731bd-6dfe-4f3f-8dd8-88fa9e025169" providerId="AD" clId="Web-{3FAB2DC3-A4D5-69D7-2CFE-B012AAB8F1E6}" dt="2025-03-04T09:34:26.446" v="114"/>
        <pc:sldMkLst>
          <pc:docMk/>
          <pc:sldMk cId="2421225420" sldId="279"/>
        </pc:sldMkLst>
      </pc:sldChg>
      <pc:sldChg chg="addSp modSp mod addAnim delAnim modAnim">
        <pc:chgData name="Martin Sutton" userId="S::aj918553@reading.ac.uk::a39731bd-6dfe-4f3f-8dd8-88fa9e025169" providerId="AD" clId="Web-{3FAB2DC3-A4D5-69D7-2CFE-B012AAB8F1E6}" dt="2025-03-04T09:51:24.602" v="364" actId="1076"/>
        <pc:sldMkLst>
          <pc:docMk/>
          <pc:sldMk cId="2242072554" sldId="280"/>
        </pc:sldMkLst>
        <pc:spChg chg="mod">
          <ac:chgData name="Martin Sutton" userId="S::aj918553@reading.ac.uk::a39731bd-6dfe-4f3f-8dd8-88fa9e025169" providerId="AD" clId="Web-{3FAB2DC3-A4D5-69D7-2CFE-B012AAB8F1E6}" dt="2025-03-04T09:41:33.020" v="178" actId="20577"/>
          <ac:spMkLst>
            <pc:docMk/>
            <pc:sldMk cId="2242072554" sldId="280"/>
            <ac:spMk id="6" creationId="{7E92C15B-3BD7-3284-D8B6-2B8D5FDF8081}"/>
          </ac:spMkLst>
        </pc:spChg>
        <pc:spChg chg="add mod">
          <ac:chgData name="Martin Sutton" userId="S::aj918553@reading.ac.uk::a39731bd-6dfe-4f3f-8dd8-88fa9e025169" providerId="AD" clId="Web-{3FAB2DC3-A4D5-69D7-2CFE-B012AAB8F1E6}" dt="2025-03-04T09:50:59.445" v="355" actId="20577"/>
          <ac:spMkLst>
            <pc:docMk/>
            <pc:sldMk cId="2242072554" sldId="280"/>
            <ac:spMk id="8" creationId="{583F5D4A-A2DC-3CFC-2DF7-68991721AC13}"/>
          </ac:spMkLst>
        </pc:spChg>
        <pc:picChg chg="add mod modCrop">
          <ac:chgData name="Martin Sutton" userId="S::aj918553@reading.ac.uk::a39731bd-6dfe-4f3f-8dd8-88fa9e025169" providerId="AD" clId="Web-{3FAB2DC3-A4D5-69D7-2CFE-B012AAB8F1E6}" dt="2025-03-04T09:51:24.602" v="364" actId="1076"/>
          <ac:picMkLst>
            <pc:docMk/>
            <pc:sldMk cId="2242072554" sldId="280"/>
            <ac:picMk id="9" creationId="{B6EA36D1-9AC7-55FD-6275-EA0A4EA8D4B8}"/>
          </ac:picMkLst>
        </pc:picChg>
      </pc:sldChg>
      <pc:sldChg chg="del">
        <pc:chgData name="Martin Sutton" userId="S::aj918553@reading.ac.uk::a39731bd-6dfe-4f3f-8dd8-88fa9e025169" providerId="AD" clId="Web-{3FAB2DC3-A4D5-69D7-2CFE-B012AAB8F1E6}" dt="2025-03-04T09:27:30.904" v="38"/>
        <pc:sldMkLst>
          <pc:docMk/>
          <pc:sldMk cId="2851698381" sldId="281"/>
        </pc:sldMkLst>
      </pc:sldChg>
      <pc:sldChg chg="delSp modSp mod">
        <pc:chgData name="Martin Sutton" userId="S::aj918553@reading.ac.uk::a39731bd-6dfe-4f3f-8dd8-88fa9e025169" providerId="AD" clId="Web-{3FAB2DC3-A4D5-69D7-2CFE-B012AAB8F1E6}" dt="2025-03-04T09:48:23.343" v="331" actId="1076"/>
        <pc:sldMkLst>
          <pc:docMk/>
          <pc:sldMk cId="1599754767" sldId="292"/>
        </pc:sldMkLst>
        <pc:spChg chg="del">
          <ac:chgData name="Martin Sutton" userId="S::aj918553@reading.ac.uk::a39731bd-6dfe-4f3f-8dd8-88fa9e025169" providerId="AD" clId="Web-{3FAB2DC3-A4D5-69D7-2CFE-B012AAB8F1E6}" dt="2025-03-04T09:48:20.905" v="330"/>
          <ac:spMkLst>
            <pc:docMk/>
            <pc:sldMk cId="1599754767" sldId="292"/>
            <ac:spMk id="2" creationId="{ED3CF9EF-0B6A-4F7A-982E-FC5910A2BFC9}"/>
          </ac:spMkLst>
        </pc:spChg>
        <pc:spChg chg="del">
          <ac:chgData name="Martin Sutton" userId="S::aj918553@reading.ac.uk::a39731bd-6dfe-4f3f-8dd8-88fa9e025169" providerId="AD" clId="Web-{3FAB2DC3-A4D5-69D7-2CFE-B012AAB8F1E6}" dt="2025-03-04T09:48:20.905" v="329"/>
          <ac:spMkLst>
            <pc:docMk/>
            <pc:sldMk cId="1599754767" sldId="292"/>
            <ac:spMk id="3" creationId="{228E8379-22F2-43FC-ADE9-878F62EF50F8}"/>
          </ac:spMkLst>
        </pc:spChg>
        <pc:picChg chg="mod">
          <ac:chgData name="Martin Sutton" userId="S::aj918553@reading.ac.uk::a39731bd-6dfe-4f3f-8dd8-88fa9e025169" providerId="AD" clId="Web-{3FAB2DC3-A4D5-69D7-2CFE-B012AAB8F1E6}" dt="2025-03-04T09:48:23.343" v="331" actId="1076"/>
          <ac:picMkLst>
            <pc:docMk/>
            <pc:sldMk cId="1599754767" sldId="292"/>
            <ac:picMk id="4" creationId="{4627A64E-614A-4E5A-9FA1-A336B7A9CD0A}"/>
          </ac:picMkLst>
        </pc:picChg>
      </pc:sldChg>
      <pc:sldChg chg="modSp mod">
        <pc:chgData name="Martin Sutton" userId="S::aj918553@reading.ac.uk::a39731bd-6dfe-4f3f-8dd8-88fa9e025169" providerId="AD" clId="Web-{3FAB2DC3-A4D5-69D7-2CFE-B012AAB8F1E6}" dt="2025-03-04T09:45:40.120" v="225" actId="1076"/>
        <pc:sldMkLst>
          <pc:docMk/>
          <pc:sldMk cId="599007255" sldId="385"/>
        </pc:sldMkLst>
        <pc:spChg chg="mod">
          <ac:chgData name="Martin Sutton" userId="S::aj918553@reading.ac.uk::a39731bd-6dfe-4f3f-8dd8-88fa9e025169" providerId="AD" clId="Web-{3FAB2DC3-A4D5-69D7-2CFE-B012AAB8F1E6}" dt="2025-03-04T09:45:40.120" v="225" actId="1076"/>
          <ac:spMkLst>
            <pc:docMk/>
            <pc:sldMk cId="599007255" sldId="385"/>
            <ac:spMk id="5" creationId="{173AC0ED-A5F8-CDAE-1BD5-30E99480B410}"/>
          </ac:spMkLst>
        </pc:spChg>
        <pc:graphicFrameChg chg="mod modGraphic">
          <ac:chgData name="Martin Sutton" userId="S::aj918553@reading.ac.uk::a39731bd-6dfe-4f3f-8dd8-88fa9e025169" providerId="AD" clId="Web-{3FAB2DC3-A4D5-69D7-2CFE-B012AAB8F1E6}" dt="2025-03-04T09:45:26.119" v="224"/>
          <ac:graphicFrameMkLst>
            <pc:docMk/>
            <pc:sldMk cId="599007255" sldId="385"/>
            <ac:graphicFrameMk id="4" creationId="{6B07B21C-0D1E-8AEB-26F9-8E8B7777C23C}"/>
          </ac:graphicFrameMkLst>
        </pc:graphicFrameChg>
      </pc:sldChg>
      <pc:sldChg chg="addSp delSp modSp mod addAnim delAnim">
        <pc:chgData name="Martin Sutton" userId="S::aj918553@reading.ac.uk::a39731bd-6dfe-4f3f-8dd8-88fa9e025169" providerId="AD" clId="Web-{3FAB2DC3-A4D5-69D7-2CFE-B012AAB8F1E6}" dt="2025-03-04T09:56:18.827" v="410"/>
        <pc:sldMkLst>
          <pc:docMk/>
          <pc:sldMk cId="173963479" sldId="433"/>
        </pc:sldMkLst>
        <pc:spChg chg="add del mod">
          <ac:chgData name="Martin Sutton" userId="S::aj918553@reading.ac.uk::a39731bd-6dfe-4f3f-8dd8-88fa9e025169" providerId="AD" clId="Web-{3FAB2DC3-A4D5-69D7-2CFE-B012AAB8F1E6}" dt="2025-03-04T09:55:04.404" v="403"/>
          <ac:spMkLst>
            <pc:docMk/>
            <pc:sldMk cId="173963479" sldId="433"/>
            <ac:spMk id="4" creationId="{AFEF889C-A768-F9ED-63F3-6D7961DFFC32}"/>
          </ac:spMkLst>
        </pc:spChg>
        <pc:spChg chg="del">
          <ac:chgData name="Martin Sutton" userId="S::aj918553@reading.ac.uk::a39731bd-6dfe-4f3f-8dd8-88fa9e025169" providerId="AD" clId="Web-{3FAB2DC3-A4D5-69D7-2CFE-B012AAB8F1E6}" dt="2025-03-04T09:55:00.810" v="402"/>
          <ac:spMkLst>
            <pc:docMk/>
            <pc:sldMk cId="173963479" sldId="433"/>
            <ac:spMk id="8" creationId="{598CD85A-A1F0-B056-7A65-B430F94F020B}"/>
          </ac:spMkLst>
        </pc:spChg>
        <pc:spChg chg="mod">
          <ac:chgData name="Martin Sutton" userId="S::aj918553@reading.ac.uk::a39731bd-6dfe-4f3f-8dd8-88fa9e025169" providerId="AD" clId="Web-{3FAB2DC3-A4D5-69D7-2CFE-B012AAB8F1E6}" dt="2025-03-04T09:55:13.716" v="406" actId="1076"/>
          <ac:spMkLst>
            <pc:docMk/>
            <pc:sldMk cId="173963479" sldId="433"/>
            <ac:spMk id="19" creationId="{34633FD3-CEF8-19A5-3173-DC6EE2060609}"/>
          </ac:spMkLst>
        </pc:spChg>
        <pc:picChg chg="add mod">
          <ac:chgData name="Martin Sutton" userId="S::aj918553@reading.ac.uk::a39731bd-6dfe-4f3f-8dd8-88fa9e025169" providerId="AD" clId="Web-{3FAB2DC3-A4D5-69D7-2CFE-B012AAB8F1E6}" dt="2025-03-04T09:55:33.279" v="409" actId="1076"/>
          <ac:picMkLst>
            <pc:docMk/>
            <pc:sldMk cId="173963479" sldId="433"/>
            <ac:picMk id="6" creationId="{83441265-4569-FCBD-E60F-5359592CFA85}"/>
          </ac:picMkLst>
        </pc:picChg>
        <pc:picChg chg="mod">
          <ac:chgData name="Martin Sutton" userId="S::aj918553@reading.ac.uk::a39731bd-6dfe-4f3f-8dd8-88fa9e025169" providerId="AD" clId="Web-{3FAB2DC3-A4D5-69D7-2CFE-B012AAB8F1E6}" dt="2025-03-04T09:55:19.904" v="407" actId="1076"/>
          <ac:picMkLst>
            <pc:docMk/>
            <pc:sldMk cId="173963479" sldId="433"/>
            <ac:picMk id="17" creationId="{8811D9DD-B0B6-AE8B-2BB8-0B4DD4A1E53B}"/>
          </ac:picMkLst>
        </pc:picChg>
      </pc:sldChg>
      <pc:sldChg chg="del">
        <pc:chgData name="Martin Sutton" userId="S::aj918553@reading.ac.uk::a39731bd-6dfe-4f3f-8dd8-88fa9e025169" providerId="AD" clId="Web-{3FAB2DC3-A4D5-69D7-2CFE-B012AAB8F1E6}" dt="2025-03-04T09:25:08.104" v="24"/>
        <pc:sldMkLst>
          <pc:docMk/>
          <pc:sldMk cId="1234399414" sldId="447"/>
        </pc:sldMkLst>
      </pc:sldChg>
      <pc:sldChg chg="addSp modSp mod addAnim">
        <pc:chgData name="Martin Sutton" userId="S::aj918553@reading.ac.uk::a39731bd-6dfe-4f3f-8dd8-88fa9e025169" providerId="AD" clId="Web-{3FAB2DC3-A4D5-69D7-2CFE-B012AAB8F1E6}" dt="2025-03-04T09:54:35.481" v="401" actId="1076"/>
        <pc:sldMkLst>
          <pc:docMk/>
          <pc:sldMk cId="2729523080" sldId="450"/>
        </pc:sldMkLst>
        <pc:spChg chg="mod">
          <ac:chgData name="Martin Sutton" userId="S::aj918553@reading.ac.uk::a39731bd-6dfe-4f3f-8dd8-88fa9e025169" providerId="AD" clId="Web-{3FAB2DC3-A4D5-69D7-2CFE-B012AAB8F1E6}" dt="2025-03-04T09:54:32.544" v="400" actId="1076"/>
          <ac:spMkLst>
            <pc:docMk/>
            <pc:sldMk cId="2729523080" sldId="450"/>
            <ac:spMk id="7" creationId="{BDD92AF9-AE10-88B9-AA83-7C03DE8DD075}"/>
          </ac:spMkLst>
        </pc:spChg>
        <pc:picChg chg="add mod">
          <ac:chgData name="Martin Sutton" userId="S::aj918553@reading.ac.uk::a39731bd-6dfe-4f3f-8dd8-88fa9e025169" providerId="AD" clId="Web-{3FAB2DC3-A4D5-69D7-2CFE-B012AAB8F1E6}" dt="2025-03-04T09:54:35.481" v="401" actId="1076"/>
          <ac:picMkLst>
            <pc:docMk/>
            <pc:sldMk cId="2729523080" sldId="450"/>
            <ac:picMk id="4" creationId="{9D99AC78-B4F7-CE8C-1ED1-622CF70F1338}"/>
          </ac:picMkLst>
        </pc:picChg>
      </pc:sldChg>
      <pc:sldChg chg="mod">
        <pc:chgData name="Martin Sutton" userId="S::aj918553@reading.ac.uk::a39731bd-6dfe-4f3f-8dd8-88fa9e025169" providerId="AD" clId="Web-{3FAB2DC3-A4D5-69D7-2CFE-B012AAB8F1E6}" dt="2025-03-04T09:34:26.446" v="114"/>
        <pc:sldMkLst>
          <pc:docMk/>
          <pc:sldMk cId="3696292848" sldId="451"/>
        </pc:sldMkLst>
      </pc:sldChg>
      <pc:sldChg chg="modSp mod">
        <pc:chgData name="Martin Sutton" userId="S::aj918553@reading.ac.uk::a39731bd-6dfe-4f3f-8dd8-88fa9e025169" providerId="AD" clId="Web-{3FAB2DC3-A4D5-69D7-2CFE-B012AAB8F1E6}" dt="2025-03-04T09:48:09.655" v="327" actId="20577"/>
        <pc:sldMkLst>
          <pc:docMk/>
          <pc:sldMk cId="2703450675" sldId="453"/>
        </pc:sldMkLst>
        <pc:spChg chg="mod">
          <ac:chgData name="Martin Sutton" userId="S::aj918553@reading.ac.uk::a39731bd-6dfe-4f3f-8dd8-88fa9e025169" providerId="AD" clId="Web-{3FAB2DC3-A4D5-69D7-2CFE-B012AAB8F1E6}" dt="2025-03-04T09:48:09.655" v="327" actId="20577"/>
          <ac:spMkLst>
            <pc:docMk/>
            <pc:sldMk cId="2703450675" sldId="453"/>
            <ac:spMk id="3" creationId="{491C5465-4128-4D73-AE2A-63EB6CA6CA4F}"/>
          </ac:spMkLst>
        </pc:spChg>
        <pc:spChg chg="mod">
          <ac:chgData name="Martin Sutton" userId="S::aj918553@reading.ac.uk::a39731bd-6dfe-4f3f-8dd8-88fa9e025169" providerId="AD" clId="Web-{3FAB2DC3-A4D5-69D7-2CFE-B012AAB8F1E6}" dt="2025-03-04T09:47:46.373" v="278" actId="20577"/>
          <ac:spMkLst>
            <pc:docMk/>
            <pc:sldMk cId="2703450675" sldId="453"/>
            <ac:spMk id="5" creationId="{C88CB598-145C-40DB-BDC3-BE3B96E11567}"/>
          </ac:spMkLst>
        </pc:spChg>
      </pc:sldChg>
      <pc:sldChg chg="delSp modSp mod setBg">
        <pc:chgData name="Martin Sutton" userId="S::aj918553@reading.ac.uk::a39731bd-6dfe-4f3f-8dd8-88fa9e025169" providerId="AD" clId="Web-{3FAB2DC3-A4D5-69D7-2CFE-B012AAB8F1E6}" dt="2025-03-04T09:49:31.938" v="343" actId="20577"/>
        <pc:sldMkLst>
          <pc:docMk/>
          <pc:sldMk cId="3316769944" sldId="454"/>
        </pc:sldMkLst>
        <pc:spChg chg="del">
          <ac:chgData name="Martin Sutton" userId="S::aj918553@reading.ac.uk::a39731bd-6dfe-4f3f-8dd8-88fa9e025169" providerId="AD" clId="Web-{3FAB2DC3-A4D5-69D7-2CFE-B012AAB8F1E6}" dt="2025-03-04T09:34:32.524" v="115"/>
          <ac:spMkLst>
            <pc:docMk/>
            <pc:sldMk cId="3316769944" sldId="454"/>
            <ac:spMk id="2" creationId="{9357573B-9943-4F7F-E58E-2F3CA5355A4F}"/>
          </ac:spMkLst>
        </pc:spChg>
        <pc:spChg chg="mod">
          <ac:chgData name="Martin Sutton" userId="S::aj918553@reading.ac.uk::a39731bd-6dfe-4f3f-8dd8-88fa9e025169" providerId="AD" clId="Web-{3FAB2DC3-A4D5-69D7-2CFE-B012AAB8F1E6}" dt="2025-03-04T09:49:31.938" v="343" actId="20577"/>
          <ac:spMkLst>
            <pc:docMk/>
            <pc:sldMk cId="3316769944" sldId="454"/>
            <ac:spMk id="4" creationId="{DFCED5A6-F2A8-36F4-504E-2CC53E4F6DE3}"/>
          </ac:spMkLst>
        </pc:spChg>
      </pc:sldChg>
      <pc:sldChg chg="del">
        <pc:chgData name="Martin Sutton" userId="S::aj918553@reading.ac.uk::a39731bd-6dfe-4f3f-8dd8-88fa9e025169" providerId="AD" clId="Web-{3FAB2DC3-A4D5-69D7-2CFE-B012AAB8F1E6}" dt="2025-03-04T09:23:55.227" v="21"/>
        <pc:sldMkLst>
          <pc:docMk/>
          <pc:sldMk cId="1589107972" sldId="455"/>
        </pc:sldMkLst>
      </pc:sldChg>
      <pc:sldChg chg="mod">
        <pc:chgData name="Martin Sutton" userId="S::aj918553@reading.ac.uk::a39731bd-6dfe-4f3f-8dd8-88fa9e025169" providerId="AD" clId="Web-{3FAB2DC3-A4D5-69D7-2CFE-B012AAB8F1E6}" dt="2025-03-04T09:34:26.446" v="114"/>
        <pc:sldMkLst>
          <pc:docMk/>
          <pc:sldMk cId="4163322198" sldId="456"/>
        </pc:sldMkLst>
      </pc:sldChg>
      <pc:sldChg chg="mod">
        <pc:chgData name="Martin Sutton" userId="S::aj918553@reading.ac.uk::a39731bd-6dfe-4f3f-8dd8-88fa9e025169" providerId="AD" clId="Web-{3FAB2DC3-A4D5-69D7-2CFE-B012AAB8F1E6}" dt="2025-03-04T09:34:26.446" v="114"/>
        <pc:sldMkLst>
          <pc:docMk/>
          <pc:sldMk cId="4265174009" sldId="457"/>
        </pc:sldMkLst>
      </pc:sldChg>
      <pc:sldChg chg="mod">
        <pc:chgData name="Martin Sutton" userId="S::aj918553@reading.ac.uk::a39731bd-6dfe-4f3f-8dd8-88fa9e025169" providerId="AD" clId="Web-{3FAB2DC3-A4D5-69D7-2CFE-B012AAB8F1E6}" dt="2025-03-04T09:34:26.446" v="114"/>
        <pc:sldMkLst>
          <pc:docMk/>
          <pc:sldMk cId="2158897071" sldId="458"/>
        </pc:sldMkLst>
      </pc:sldChg>
      <pc:sldChg chg="mod">
        <pc:chgData name="Martin Sutton" userId="S::aj918553@reading.ac.uk::a39731bd-6dfe-4f3f-8dd8-88fa9e025169" providerId="AD" clId="Web-{3FAB2DC3-A4D5-69D7-2CFE-B012AAB8F1E6}" dt="2025-03-04T09:34:26.446" v="114"/>
        <pc:sldMkLst>
          <pc:docMk/>
          <pc:sldMk cId="3922726408" sldId="459"/>
        </pc:sldMkLst>
      </pc:sldChg>
      <pc:sldChg chg="mod">
        <pc:chgData name="Martin Sutton" userId="S::aj918553@reading.ac.uk::a39731bd-6dfe-4f3f-8dd8-88fa9e025169" providerId="AD" clId="Web-{3FAB2DC3-A4D5-69D7-2CFE-B012AAB8F1E6}" dt="2025-03-04T09:34:26.446" v="114"/>
        <pc:sldMkLst>
          <pc:docMk/>
          <pc:sldMk cId="323877213" sldId="460"/>
        </pc:sldMkLst>
      </pc:sldChg>
      <pc:sldChg chg="modSp mod">
        <pc:chgData name="Martin Sutton" userId="S::aj918553@reading.ac.uk::a39731bd-6dfe-4f3f-8dd8-88fa9e025169" providerId="AD" clId="Web-{3FAB2DC3-A4D5-69D7-2CFE-B012AAB8F1E6}" dt="2025-03-04T09:52:48.479" v="377" actId="20577"/>
        <pc:sldMkLst>
          <pc:docMk/>
          <pc:sldMk cId="4199087399" sldId="461"/>
        </pc:sldMkLst>
        <pc:spChg chg="mod">
          <ac:chgData name="Martin Sutton" userId="S::aj918553@reading.ac.uk::a39731bd-6dfe-4f3f-8dd8-88fa9e025169" providerId="AD" clId="Web-{3FAB2DC3-A4D5-69D7-2CFE-B012AAB8F1E6}" dt="2025-03-04T09:33:47.742" v="111" actId="20577"/>
          <ac:spMkLst>
            <pc:docMk/>
            <pc:sldMk cId="4199087399" sldId="461"/>
            <ac:spMk id="2" creationId="{C2A31F23-778D-1C77-0A95-0BC17ECD5066}"/>
          </ac:spMkLst>
        </pc:spChg>
        <pc:spChg chg="mod">
          <ac:chgData name="Martin Sutton" userId="S::aj918553@reading.ac.uk::a39731bd-6dfe-4f3f-8dd8-88fa9e025169" providerId="AD" clId="Web-{3FAB2DC3-A4D5-69D7-2CFE-B012AAB8F1E6}" dt="2025-03-04T09:52:48.479" v="377" actId="20577"/>
          <ac:spMkLst>
            <pc:docMk/>
            <pc:sldMk cId="4199087399" sldId="461"/>
            <ac:spMk id="5" creationId="{9A9C6036-8315-77C7-91F0-A04DBC1C7616}"/>
          </ac:spMkLst>
        </pc:spChg>
        <pc:spChg chg="mod">
          <ac:chgData name="Martin Sutton" userId="S::aj918553@reading.ac.uk::a39731bd-6dfe-4f3f-8dd8-88fa9e025169" providerId="AD" clId="Web-{3FAB2DC3-A4D5-69D7-2CFE-B012AAB8F1E6}" dt="2025-03-04T09:23:15.085" v="18" actId="20577"/>
          <ac:spMkLst>
            <pc:docMk/>
            <pc:sldMk cId="4199087399" sldId="461"/>
            <ac:spMk id="8" creationId="{BD31830B-6045-CA9B-CEFC-C09987F5FA9D}"/>
          </ac:spMkLst>
        </pc:spChg>
        <pc:spChg chg="mod">
          <ac:chgData name="Martin Sutton" userId="S::aj918553@reading.ac.uk::a39731bd-6dfe-4f3f-8dd8-88fa9e025169" providerId="AD" clId="Web-{3FAB2DC3-A4D5-69D7-2CFE-B012AAB8F1E6}" dt="2025-03-04T09:52:32.103" v="374" actId="20577"/>
          <ac:spMkLst>
            <pc:docMk/>
            <pc:sldMk cId="4199087399" sldId="461"/>
            <ac:spMk id="9" creationId="{EEB4CF5D-76D2-ACBD-E735-10F30B4DD3EF}"/>
          </ac:spMkLst>
        </pc:spChg>
      </pc:sldChg>
      <pc:sldChg chg="del">
        <pc:chgData name="Martin Sutton" userId="S::aj918553@reading.ac.uk::a39731bd-6dfe-4f3f-8dd8-88fa9e025169" providerId="AD" clId="Web-{3FAB2DC3-A4D5-69D7-2CFE-B012AAB8F1E6}" dt="2025-03-04T09:25:13.698" v="25"/>
        <pc:sldMkLst>
          <pc:docMk/>
          <pc:sldMk cId="1904807044" sldId="462"/>
        </pc:sldMkLst>
      </pc:sldChg>
      <pc:sldChg chg="del mod">
        <pc:chgData name="Martin Sutton" userId="S::aj918553@reading.ac.uk::a39731bd-6dfe-4f3f-8dd8-88fa9e025169" providerId="AD" clId="Web-{3FAB2DC3-A4D5-69D7-2CFE-B012AAB8F1E6}" dt="2025-03-04T09:42:42.271" v="179"/>
        <pc:sldMkLst>
          <pc:docMk/>
          <pc:sldMk cId="2392964299" sldId="463"/>
        </pc:sldMkLst>
      </pc:sldChg>
      <pc:sldChg chg="del mod">
        <pc:chgData name="Martin Sutton" userId="S::aj918553@reading.ac.uk::a39731bd-6dfe-4f3f-8dd8-88fa9e025169" providerId="AD" clId="Web-{3FAB2DC3-A4D5-69D7-2CFE-B012AAB8F1E6}" dt="2025-03-04T09:43:04.053" v="180"/>
        <pc:sldMkLst>
          <pc:docMk/>
          <pc:sldMk cId="514694412" sldId="464"/>
        </pc:sldMkLst>
      </pc:sldChg>
      <pc:sldChg chg="del">
        <pc:chgData name="Martin Sutton" userId="S::aj918553@reading.ac.uk::a39731bd-6dfe-4f3f-8dd8-88fa9e025169" providerId="AD" clId="Web-{3FAB2DC3-A4D5-69D7-2CFE-B012AAB8F1E6}" dt="2025-03-04T09:27:25.764" v="36"/>
        <pc:sldMkLst>
          <pc:docMk/>
          <pc:sldMk cId="2511831012" sldId="466"/>
        </pc:sldMkLst>
      </pc:sldChg>
      <pc:sldChg chg="del">
        <pc:chgData name="Martin Sutton" userId="S::aj918553@reading.ac.uk::a39731bd-6dfe-4f3f-8dd8-88fa9e025169" providerId="AD" clId="Web-{3FAB2DC3-A4D5-69D7-2CFE-B012AAB8F1E6}" dt="2025-03-04T09:27:27.857" v="37"/>
        <pc:sldMkLst>
          <pc:docMk/>
          <pc:sldMk cId="2048728368" sldId="467"/>
        </pc:sldMkLst>
      </pc:sldChg>
      <pc:sldChg chg="modSp add mod">
        <pc:chgData name="Martin Sutton" userId="S::aj918553@reading.ac.uk::a39731bd-6dfe-4f3f-8dd8-88fa9e025169" providerId="AD" clId="Web-{3FAB2DC3-A4D5-69D7-2CFE-B012AAB8F1E6}" dt="2025-03-04T09:34:26.446" v="114"/>
        <pc:sldMkLst>
          <pc:docMk/>
          <pc:sldMk cId="4129458442" sldId="468"/>
        </pc:sldMkLst>
        <pc:spChg chg="mod">
          <ac:chgData name="Martin Sutton" userId="S::aj918553@reading.ac.uk::a39731bd-6dfe-4f3f-8dd8-88fa9e025169" providerId="AD" clId="Web-{3FAB2DC3-A4D5-69D7-2CFE-B012AAB8F1E6}" dt="2025-03-04T09:31:31.551" v="54" actId="20577"/>
          <ac:spMkLst>
            <pc:docMk/>
            <pc:sldMk cId="4129458442" sldId="468"/>
            <ac:spMk id="5" creationId="{25AEF492-EB23-8510-8AF6-1E08E7E69E7A}"/>
          </ac:spMkLst>
        </pc:spChg>
      </pc:sldChg>
      <pc:sldChg chg="addSp delSp modSp add mod">
        <pc:chgData name="Martin Sutton" userId="S::aj918553@reading.ac.uk::a39731bd-6dfe-4f3f-8dd8-88fa9e025169" providerId="AD" clId="Web-{3FAB2DC3-A4D5-69D7-2CFE-B012AAB8F1E6}" dt="2025-03-04T09:53:57.340" v="392"/>
        <pc:sldMkLst>
          <pc:docMk/>
          <pc:sldMk cId="2077372050" sldId="469"/>
        </pc:sldMkLst>
        <pc:spChg chg="del mod">
          <ac:chgData name="Martin Sutton" userId="S::aj918553@reading.ac.uk::a39731bd-6dfe-4f3f-8dd8-88fa9e025169" providerId="AD" clId="Web-{3FAB2DC3-A4D5-69D7-2CFE-B012AAB8F1E6}" dt="2025-03-04T09:38:58.500" v="161"/>
          <ac:spMkLst>
            <pc:docMk/>
            <pc:sldMk cId="2077372050" sldId="469"/>
            <ac:spMk id="4" creationId="{08E5D278-C699-971C-7833-AB4B94615DC7}"/>
          </ac:spMkLst>
        </pc:spChg>
        <pc:spChg chg="add del mod">
          <ac:chgData name="Martin Sutton" userId="S::aj918553@reading.ac.uk::a39731bd-6dfe-4f3f-8dd8-88fa9e025169" providerId="AD" clId="Web-{3FAB2DC3-A4D5-69D7-2CFE-B012AAB8F1E6}" dt="2025-03-04T09:53:55.558" v="391"/>
          <ac:spMkLst>
            <pc:docMk/>
            <pc:sldMk cId="2077372050" sldId="469"/>
            <ac:spMk id="4" creationId="{1F4072AB-9465-7F00-5775-77293F426F7B}"/>
          </ac:spMkLst>
        </pc:spChg>
        <pc:spChg chg="add del mod">
          <ac:chgData name="Martin Sutton" userId="S::aj918553@reading.ac.uk::a39731bd-6dfe-4f3f-8dd8-88fa9e025169" providerId="AD" clId="Web-{3FAB2DC3-A4D5-69D7-2CFE-B012AAB8F1E6}" dt="2025-03-04T09:53:57.340" v="392"/>
          <ac:spMkLst>
            <pc:docMk/>
            <pc:sldMk cId="2077372050" sldId="469"/>
            <ac:spMk id="5" creationId="{CA93BB30-37F8-607D-EF60-5E22017389F6}"/>
          </ac:spMkLst>
        </pc:spChg>
        <pc:spChg chg="add del mod">
          <ac:chgData name="Martin Sutton" userId="S::aj918553@reading.ac.uk::a39731bd-6dfe-4f3f-8dd8-88fa9e025169" providerId="AD" clId="Web-{3FAB2DC3-A4D5-69D7-2CFE-B012AAB8F1E6}" dt="2025-03-04T09:53:41.480" v="390"/>
          <ac:spMkLst>
            <pc:docMk/>
            <pc:sldMk cId="2077372050" sldId="469"/>
            <ac:spMk id="6" creationId="{BB0BCE29-562B-E1B4-9965-A64280D9A501}"/>
          </ac:spMkLst>
        </pc:spChg>
        <pc:spChg chg="del mod">
          <ac:chgData name="Martin Sutton" userId="S::aj918553@reading.ac.uk::a39731bd-6dfe-4f3f-8dd8-88fa9e025169" providerId="AD" clId="Web-{3FAB2DC3-A4D5-69D7-2CFE-B012AAB8F1E6}" dt="2025-03-04T09:38:37.781" v="153"/>
          <ac:spMkLst>
            <pc:docMk/>
            <pc:sldMk cId="2077372050" sldId="469"/>
            <ac:spMk id="9" creationId="{8CA567DE-BB84-1631-E1B1-E50CA12C8A8A}"/>
          </ac:spMkLst>
        </pc:spChg>
        <pc:picChg chg="add mod modCrop">
          <ac:chgData name="Martin Sutton" userId="S::aj918553@reading.ac.uk::a39731bd-6dfe-4f3f-8dd8-88fa9e025169" providerId="AD" clId="Web-{3FAB2DC3-A4D5-69D7-2CFE-B012AAB8F1E6}" dt="2025-03-04T09:39:11.141" v="163"/>
          <ac:picMkLst>
            <pc:docMk/>
            <pc:sldMk cId="2077372050" sldId="469"/>
            <ac:picMk id="2" creationId="{305BC221-99D8-A38F-D081-5E298EA5041B}"/>
          </ac:picMkLst>
        </pc:picChg>
        <pc:picChg chg="del mod modCrop">
          <ac:chgData name="Martin Sutton" userId="S::aj918553@reading.ac.uk::a39731bd-6dfe-4f3f-8dd8-88fa9e025169" providerId="AD" clId="Web-{3FAB2DC3-A4D5-69D7-2CFE-B012AAB8F1E6}" dt="2025-03-04T09:38:39.031" v="154"/>
          <ac:picMkLst>
            <pc:docMk/>
            <pc:sldMk cId="2077372050" sldId="469"/>
            <ac:picMk id="5" creationId="{FE3AE5F5-1923-2610-1224-2AED47BA1305}"/>
          </ac:picMkLst>
        </pc:picChg>
        <pc:picChg chg="del">
          <ac:chgData name="Martin Sutton" userId="S::aj918553@reading.ac.uk::a39731bd-6dfe-4f3f-8dd8-88fa9e025169" providerId="AD" clId="Web-{3FAB2DC3-A4D5-69D7-2CFE-B012AAB8F1E6}" dt="2025-03-04T09:38:40.671" v="155"/>
          <ac:picMkLst>
            <pc:docMk/>
            <pc:sldMk cId="2077372050" sldId="469"/>
            <ac:picMk id="8" creationId="{6393CEAE-3754-FE6F-7BAC-B9CD78C6C923}"/>
          </ac:picMkLst>
        </pc:picChg>
      </pc:sldChg>
      <pc:sldChg chg="modSp new">
        <pc:chgData name="Martin Sutton" userId="S::aj918553@reading.ac.uk::a39731bd-6dfe-4f3f-8dd8-88fa9e025169" providerId="AD" clId="Web-{3FAB2DC3-A4D5-69D7-2CFE-B012AAB8F1E6}" dt="2025-03-04T09:49:25.469" v="341" actId="20577"/>
        <pc:sldMkLst>
          <pc:docMk/>
          <pc:sldMk cId="2430090472" sldId="470"/>
        </pc:sldMkLst>
        <pc:spChg chg="mod">
          <ac:chgData name="Martin Sutton" userId="S::aj918553@reading.ac.uk::a39731bd-6dfe-4f3f-8dd8-88fa9e025169" providerId="AD" clId="Web-{3FAB2DC3-A4D5-69D7-2CFE-B012AAB8F1E6}" dt="2025-03-04T09:49:25.469" v="341" actId="20577"/>
          <ac:spMkLst>
            <pc:docMk/>
            <pc:sldMk cId="2430090472" sldId="470"/>
            <ac:spMk id="2" creationId="{B5F0E6D9-CD27-E0AC-B369-CFB6233E53D0}"/>
          </ac:spMkLst>
        </pc:spChg>
        <pc:spChg chg="mod">
          <ac:chgData name="Martin Sutton" userId="S::aj918553@reading.ac.uk::a39731bd-6dfe-4f3f-8dd8-88fa9e025169" providerId="AD" clId="Web-{3FAB2DC3-A4D5-69D7-2CFE-B012AAB8F1E6}" dt="2025-03-04T09:35:50.136" v="135" actId="1076"/>
          <ac:spMkLst>
            <pc:docMk/>
            <pc:sldMk cId="2430090472" sldId="470"/>
            <ac:spMk id="4" creationId="{0F932517-0520-3EDB-1818-3152F3D46146}"/>
          </ac:spMkLst>
        </pc:spChg>
      </pc:sldChg>
      <pc:sldChg chg="new del">
        <pc:chgData name="Martin Sutton" userId="S::aj918553@reading.ac.uk::a39731bd-6dfe-4f3f-8dd8-88fa9e025169" providerId="AD" clId="Web-{3FAB2DC3-A4D5-69D7-2CFE-B012AAB8F1E6}" dt="2025-03-04T09:35:31.167" v="124"/>
        <pc:sldMkLst>
          <pc:docMk/>
          <pc:sldMk cId="2560722143" sldId="470"/>
        </pc:sldMkLst>
      </pc:sldChg>
      <pc:sldMasterChg chg="mod setBg modSldLayout">
        <pc:chgData name="Martin Sutton" userId="S::aj918553@reading.ac.uk::a39731bd-6dfe-4f3f-8dd8-88fa9e025169" providerId="AD" clId="Web-{3FAB2DC3-A4D5-69D7-2CFE-B012AAB8F1E6}" dt="2025-03-04T09:34:26.446" v="114"/>
        <pc:sldMasterMkLst>
          <pc:docMk/>
          <pc:sldMasterMk cId="0" sldId="2147483694"/>
        </pc:sldMasterMkLst>
        <pc:sldLayoutChg chg="mod">
          <pc:chgData name="Martin Sutton" userId="S::aj918553@reading.ac.uk::a39731bd-6dfe-4f3f-8dd8-88fa9e025169" providerId="AD" clId="Web-{3FAB2DC3-A4D5-69D7-2CFE-B012AAB8F1E6}" dt="2025-03-04T09:34:26.446" v="114"/>
          <pc:sldLayoutMkLst>
            <pc:docMk/>
            <pc:sldMasterMk cId="0" sldId="2147483694"/>
            <pc:sldLayoutMk cId="2691051544" sldId="2147483696"/>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963104412" sldId="2147483697"/>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2498505558" sldId="2147483698"/>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550903792" sldId="2147483699"/>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1644848305" sldId="2147483700"/>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118992143" sldId="2147483701"/>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709214450" sldId="2147483702"/>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0" sldId="2147483705"/>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282282585" sldId="2147483708"/>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328170634" sldId="2147483709"/>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56056774" sldId="2147483710"/>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4044653840" sldId="2147483711"/>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07169246" sldId="2147483712"/>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3184663863" sldId="2147483713"/>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4037311900" sldId="2147483714"/>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1785123185" sldId="2147483715"/>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1785123185" sldId="2147483716"/>
          </pc:sldLayoutMkLst>
        </pc:sldLayoutChg>
        <pc:sldLayoutChg chg="mod">
          <pc:chgData name="Martin Sutton" userId="S::aj918553@reading.ac.uk::a39731bd-6dfe-4f3f-8dd8-88fa9e025169" providerId="AD" clId="Web-{3FAB2DC3-A4D5-69D7-2CFE-B012AAB8F1E6}" dt="2025-03-04T09:34:26.446" v="114"/>
          <pc:sldLayoutMkLst>
            <pc:docMk/>
            <pc:sldMasterMk cId="0" sldId="2147483694"/>
            <pc:sldLayoutMk cId="2554524524" sldId="2147483746"/>
          </pc:sldLayoutMkLst>
        </pc:sldLayoutChg>
      </pc:sldMasterChg>
      <pc:sldMasterChg chg="mod setBg modSldLayout">
        <pc:chgData name="Martin Sutton" userId="S::aj918553@reading.ac.uk::a39731bd-6dfe-4f3f-8dd8-88fa9e025169" providerId="AD" clId="Web-{3FAB2DC3-A4D5-69D7-2CFE-B012AAB8F1E6}" dt="2025-03-04T09:34:26.446" v="114"/>
        <pc:sldMasterMkLst>
          <pc:docMk/>
          <pc:sldMasterMk cId="493054498" sldId="2147483723"/>
        </pc:sldMasterMkLst>
        <pc:sldLayoutChg chg="mod">
          <pc:chgData name="Martin Sutton" userId="S::aj918553@reading.ac.uk::a39731bd-6dfe-4f3f-8dd8-88fa9e025169" providerId="AD" clId="Web-{3FAB2DC3-A4D5-69D7-2CFE-B012AAB8F1E6}" dt="2025-03-04T09:34:26.446" v="114"/>
          <pc:sldLayoutMkLst>
            <pc:docMk/>
            <pc:sldMasterMk cId="493054498" sldId="2147483723"/>
            <pc:sldLayoutMk cId="3148889072" sldId="2147483724"/>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2747079402" sldId="2147483725"/>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1643271880" sldId="2147483730"/>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2616449772" sldId="2147483732"/>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1138625588" sldId="2147483738"/>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3458984732" sldId="2147483742"/>
          </pc:sldLayoutMkLst>
        </pc:sldLayoutChg>
        <pc:sldLayoutChg chg="mod">
          <pc:chgData name="Martin Sutton" userId="S::aj918553@reading.ac.uk::a39731bd-6dfe-4f3f-8dd8-88fa9e025169" providerId="AD" clId="Web-{3FAB2DC3-A4D5-69D7-2CFE-B012AAB8F1E6}" dt="2025-03-04T09:34:26.446" v="114"/>
          <pc:sldLayoutMkLst>
            <pc:docMk/>
            <pc:sldMasterMk cId="493054498" sldId="2147483723"/>
            <pc:sldLayoutMk cId="1704752254" sldId="2147483745"/>
          </pc:sldLayoutMkLst>
        </pc:sldLayoutChg>
      </pc:sldMasterChg>
    </pc:docChg>
  </pc:docChgLst>
  <pc:docChgLst>
    <pc:chgData name="Martin Sutton" userId="S::aj918553@reading.ac.uk::a39731bd-6dfe-4f3f-8dd8-88fa9e025169" providerId="AD" clId="Web-{A120454F-BDBE-921D-5334-50D92292F98F}"/>
    <pc:docChg chg="addSld modSld">
      <pc:chgData name="Martin Sutton" userId="S::aj918553@reading.ac.uk::a39731bd-6dfe-4f3f-8dd8-88fa9e025169" providerId="AD" clId="Web-{A120454F-BDBE-921D-5334-50D92292F98F}" dt="2025-03-04T10:09:40.820" v="165" actId="20577"/>
      <pc:docMkLst>
        <pc:docMk/>
      </pc:docMkLst>
      <pc:sldChg chg="delAnim">
        <pc:chgData name="Martin Sutton" userId="S::aj918553@reading.ac.uk::a39731bd-6dfe-4f3f-8dd8-88fa9e025169" providerId="AD" clId="Web-{A120454F-BDBE-921D-5334-50D92292F98F}" dt="2025-03-04T10:00:04.424" v="15"/>
        <pc:sldMkLst>
          <pc:docMk/>
          <pc:sldMk cId="2242072554" sldId="280"/>
        </pc:sldMkLst>
      </pc:sldChg>
      <pc:sldChg chg="modSp">
        <pc:chgData name="Martin Sutton" userId="S::aj918553@reading.ac.uk::a39731bd-6dfe-4f3f-8dd8-88fa9e025169" providerId="AD" clId="Web-{A120454F-BDBE-921D-5334-50D92292F98F}" dt="2025-03-04T10:08:07.254" v="150" actId="1076"/>
        <pc:sldMkLst>
          <pc:docMk/>
          <pc:sldMk cId="599007255" sldId="385"/>
        </pc:sldMkLst>
        <pc:graphicFrameChg chg="mod modGraphic">
          <ac:chgData name="Martin Sutton" userId="S::aj918553@reading.ac.uk::a39731bd-6dfe-4f3f-8dd8-88fa9e025169" providerId="AD" clId="Web-{A120454F-BDBE-921D-5334-50D92292F98F}" dt="2025-03-04T10:08:07.254" v="150" actId="1076"/>
          <ac:graphicFrameMkLst>
            <pc:docMk/>
            <pc:sldMk cId="599007255" sldId="385"/>
            <ac:graphicFrameMk id="4" creationId="{6B07B21C-0D1E-8AEB-26F9-8E8B7777C23C}"/>
          </ac:graphicFrameMkLst>
        </pc:graphicFrameChg>
      </pc:sldChg>
      <pc:sldChg chg="modSp">
        <pc:chgData name="Martin Sutton" userId="S::aj918553@reading.ac.uk::a39731bd-6dfe-4f3f-8dd8-88fa9e025169" providerId="AD" clId="Web-{A120454F-BDBE-921D-5334-50D92292F98F}" dt="2025-03-04T10:07:30.050" v="145" actId="14100"/>
        <pc:sldMkLst>
          <pc:docMk/>
          <pc:sldMk cId="173963479" sldId="433"/>
        </pc:sldMkLst>
        <pc:picChg chg="mod">
          <ac:chgData name="Martin Sutton" userId="S::aj918553@reading.ac.uk::a39731bd-6dfe-4f3f-8dd8-88fa9e025169" providerId="AD" clId="Web-{A120454F-BDBE-921D-5334-50D92292F98F}" dt="2025-03-04T10:07:30.050" v="145" actId="14100"/>
          <ac:picMkLst>
            <pc:docMk/>
            <pc:sldMk cId="173963479" sldId="433"/>
            <ac:picMk id="6" creationId="{83441265-4569-FCBD-E60F-5359592CFA85}"/>
          </ac:picMkLst>
        </pc:picChg>
      </pc:sldChg>
      <pc:sldChg chg="modSp delAnim">
        <pc:chgData name="Martin Sutton" userId="S::aj918553@reading.ac.uk::a39731bd-6dfe-4f3f-8dd8-88fa9e025169" providerId="AD" clId="Web-{A120454F-BDBE-921D-5334-50D92292F98F}" dt="2025-03-04T10:07:25.909" v="144" actId="14100"/>
        <pc:sldMkLst>
          <pc:docMk/>
          <pc:sldMk cId="2729523080" sldId="450"/>
        </pc:sldMkLst>
        <pc:picChg chg="mod">
          <ac:chgData name="Martin Sutton" userId="S::aj918553@reading.ac.uk::a39731bd-6dfe-4f3f-8dd8-88fa9e025169" providerId="AD" clId="Web-{A120454F-BDBE-921D-5334-50D92292F98F}" dt="2025-03-04T10:07:25.909" v="144" actId="14100"/>
          <ac:picMkLst>
            <pc:docMk/>
            <pc:sldMk cId="2729523080" sldId="450"/>
            <ac:picMk id="4" creationId="{9D99AC78-B4F7-CE8C-1ED1-622CF70F1338}"/>
          </ac:picMkLst>
        </pc:picChg>
      </pc:sldChg>
      <pc:sldChg chg="modSp">
        <pc:chgData name="Martin Sutton" userId="S::aj918553@reading.ac.uk::a39731bd-6dfe-4f3f-8dd8-88fa9e025169" providerId="AD" clId="Web-{A120454F-BDBE-921D-5334-50D92292F98F}" dt="2025-03-04T10:09:40.820" v="165" actId="20577"/>
        <pc:sldMkLst>
          <pc:docMk/>
          <pc:sldMk cId="2430090472" sldId="470"/>
        </pc:sldMkLst>
        <pc:spChg chg="mod">
          <ac:chgData name="Martin Sutton" userId="S::aj918553@reading.ac.uk::a39731bd-6dfe-4f3f-8dd8-88fa9e025169" providerId="AD" clId="Web-{A120454F-BDBE-921D-5334-50D92292F98F}" dt="2025-03-04T10:09:40.820" v="165" actId="20577"/>
          <ac:spMkLst>
            <pc:docMk/>
            <pc:sldMk cId="2430090472" sldId="470"/>
            <ac:spMk id="2" creationId="{B5F0E6D9-CD27-E0AC-B369-CFB6233E53D0}"/>
          </ac:spMkLst>
        </pc:spChg>
      </pc:sldChg>
      <pc:sldChg chg="addSp delSp modSp new">
        <pc:chgData name="Martin Sutton" userId="S::aj918553@reading.ac.uk::a39731bd-6dfe-4f3f-8dd8-88fa9e025169" providerId="AD" clId="Web-{A120454F-BDBE-921D-5334-50D92292F98F}" dt="2025-03-04T09:59:31.642" v="14" actId="20577"/>
        <pc:sldMkLst>
          <pc:docMk/>
          <pc:sldMk cId="1827200441" sldId="471"/>
        </pc:sldMkLst>
        <pc:spChg chg="del">
          <ac:chgData name="Martin Sutton" userId="S::aj918553@reading.ac.uk::a39731bd-6dfe-4f3f-8dd8-88fa9e025169" providerId="AD" clId="Web-{A120454F-BDBE-921D-5334-50D92292F98F}" dt="2025-03-04T09:59:09.250" v="4"/>
          <ac:spMkLst>
            <pc:docMk/>
            <pc:sldMk cId="1827200441" sldId="471"/>
            <ac:spMk id="2" creationId="{5CEC11C5-173B-4520-8170-96E3F934268E}"/>
          </ac:spMkLst>
        </pc:spChg>
        <pc:spChg chg="mod">
          <ac:chgData name="Martin Sutton" userId="S::aj918553@reading.ac.uk::a39731bd-6dfe-4f3f-8dd8-88fa9e025169" providerId="AD" clId="Web-{A120454F-BDBE-921D-5334-50D92292F98F}" dt="2025-03-04T09:59:31.642" v="14" actId="20577"/>
          <ac:spMkLst>
            <pc:docMk/>
            <pc:sldMk cId="1827200441" sldId="471"/>
            <ac:spMk id="4" creationId="{C8C59021-9ACE-3283-B2A9-7A0266E458B9}"/>
          </ac:spMkLst>
        </pc:spChg>
        <pc:picChg chg="add mod ord">
          <ac:chgData name="Martin Sutton" userId="S::aj918553@reading.ac.uk::a39731bd-6dfe-4f3f-8dd8-88fa9e025169" providerId="AD" clId="Web-{A120454F-BDBE-921D-5334-50D92292F98F}" dt="2025-03-04T09:59:09.250" v="4"/>
          <ac:picMkLst>
            <pc:docMk/>
            <pc:sldMk cId="1827200441" sldId="471"/>
            <ac:picMk id="5" creationId="{20BBE1F5-8C7A-E9B3-4E6B-542340C27D38}"/>
          </ac:picMkLst>
        </pc:picChg>
      </pc:sldChg>
      <pc:sldChg chg="addSp modSp new">
        <pc:chgData name="Martin Sutton" userId="S::aj918553@reading.ac.uk::a39731bd-6dfe-4f3f-8dd8-88fa9e025169" providerId="AD" clId="Web-{A120454F-BDBE-921D-5334-50D92292F98F}" dt="2025-03-04T10:07:22.018" v="143" actId="14100"/>
        <pc:sldMkLst>
          <pc:docMk/>
          <pc:sldMk cId="3283714243" sldId="472"/>
        </pc:sldMkLst>
        <pc:spChg chg="mod">
          <ac:chgData name="Martin Sutton" userId="S::aj918553@reading.ac.uk::a39731bd-6dfe-4f3f-8dd8-88fa9e025169" providerId="AD" clId="Web-{A120454F-BDBE-921D-5334-50D92292F98F}" dt="2025-03-04T10:05:47.234" v="118" actId="20577"/>
          <ac:spMkLst>
            <pc:docMk/>
            <pc:sldMk cId="3283714243" sldId="472"/>
            <ac:spMk id="2" creationId="{1A779772-F8FF-2223-2B9E-F3DEC2DD60C1}"/>
          </ac:spMkLst>
        </pc:spChg>
        <pc:spChg chg="mod">
          <ac:chgData name="Martin Sutton" userId="S::aj918553@reading.ac.uk::a39731bd-6dfe-4f3f-8dd8-88fa9e025169" providerId="AD" clId="Web-{A120454F-BDBE-921D-5334-50D92292F98F}" dt="2025-03-04T10:04:18.683" v="80" actId="14100"/>
          <ac:spMkLst>
            <pc:docMk/>
            <pc:sldMk cId="3283714243" sldId="472"/>
            <ac:spMk id="4" creationId="{34F332C6-AB82-C52F-68A2-23024965B9F1}"/>
          </ac:spMkLst>
        </pc:spChg>
        <pc:spChg chg="add mod">
          <ac:chgData name="Martin Sutton" userId="S::aj918553@reading.ac.uk::a39731bd-6dfe-4f3f-8dd8-88fa9e025169" providerId="AD" clId="Web-{A120454F-BDBE-921D-5334-50D92292F98F}" dt="2025-03-04T10:07:10.283" v="140" actId="20577"/>
          <ac:spMkLst>
            <pc:docMk/>
            <pc:sldMk cId="3283714243" sldId="472"/>
            <ac:spMk id="6" creationId="{1AB65947-AF0A-657D-8478-3EDCDBA57072}"/>
          </ac:spMkLst>
        </pc:spChg>
        <pc:spChg chg="add mod">
          <ac:chgData name="Martin Sutton" userId="S::aj918553@reading.ac.uk::a39731bd-6dfe-4f3f-8dd8-88fa9e025169" providerId="AD" clId="Web-{A120454F-BDBE-921D-5334-50D92292F98F}" dt="2025-03-04T10:06:03.328" v="126" actId="20577"/>
          <ac:spMkLst>
            <pc:docMk/>
            <pc:sldMk cId="3283714243" sldId="472"/>
            <ac:spMk id="7" creationId="{45761756-9676-A5C6-FF8E-98DA24832035}"/>
          </ac:spMkLst>
        </pc:spChg>
        <pc:spChg chg="add mod">
          <ac:chgData name="Martin Sutton" userId="S::aj918553@reading.ac.uk::a39731bd-6dfe-4f3f-8dd8-88fa9e025169" providerId="AD" clId="Web-{A120454F-BDBE-921D-5334-50D92292F98F}" dt="2025-03-04T10:06:11.953" v="131" actId="20577"/>
          <ac:spMkLst>
            <pc:docMk/>
            <pc:sldMk cId="3283714243" sldId="472"/>
            <ac:spMk id="8" creationId="{CCAC82F7-ABFB-8C12-E4AA-CCCA49F7E76B}"/>
          </ac:spMkLst>
        </pc:spChg>
        <pc:picChg chg="add mod">
          <ac:chgData name="Martin Sutton" userId="S::aj918553@reading.ac.uk::a39731bd-6dfe-4f3f-8dd8-88fa9e025169" providerId="AD" clId="Web-{A120454F-BDBE-921D-5334-50D92292F98F}" dt="2025-03-04T10:05:52.234" v="120" actId="14100"/>
          <ac:picMkLst>
            <pc:docMk/>
            <pc:sldMk cId="3283714243" sldId="472"/>
            <ac:picMk id="5" creationId="{58ABDF1C-CEDC-4802-BCC5-14C1478F6BC2}"/>
          </ac:picMkLst>
        </pc:picChg>
        <pc:picChg chg="add mod">
          <ac:chgData name="Martin Sutton" userId="S::aj918553@reading.ac.uk::a39731bd-6dfe-4f3f-8dd8-88fa9e025169" providerId="AD" clId="Web-{A120454F-BDBE-921D-5334-50D92292F98F}" dt="2025-03-04T10:07:22.018" v="143" actId="14100"/>
          <ac:picMkLst>
            <pc:docMk/>
            <pc:sldMk cId="3283714243" sldId="472"/>
            <ac:picMk id="10" creationId="{CD9931CA-F28F-E349-6CA1-9DFAD2D20914}"/>
          </ac:picMkLst>
        </pc:picChg>
      </pc:sldChg>
    </pc:docChg>
  </pc:docChgLst>
  <pc:docChgLst>
    <pc:chgData name="Martin Sutton" userId="S::aj918553@reading.ac.uk::a39731bd-6dfe-4f3f-8dd8-88fa9e025169" providerId="AD" clId="Web-{60DAC485-4F21-2591-14EE-3AFEF17248E5}"/>
    <pc:docChg chg="modSld">
      <pc:chgData name="Martin Sutton" userId="S::aj918553@reading.ac.uk::a39731bd-6dfe-4f3f-8dd8-88fa9e025169" providerId="AD" clId="Web-{60DAC485-4F21-2591-14EE-3AFEF17248E5}" dt="2024-02-26T09:26:20.471" v="0" actId="20577"/>
      <pc:docMkLst>
        <pc:docMk/>
      </pc:docMkLst>
      <pc:sldChg chg="modSp">
        <pc:chgData name="Martin Sutton" userId="S::aj918553@reading.ac.uk::a39731bd-6dfe-4f3f-8dd8-88fa9e025169" providerId="AD" clId="Web-{60DAC485-4F21-2591-14EE-3AFEF17248E5}" dt="2024-02-26T09:26:20.471" v="0" actId="20577"/>
        <pc:sldMkLst>
          <pc:docMk/>
          <pc:sldMk cId="2421225420" sldId="279"/>
        </pc:sldMkLst>
        <pc:spChg chg="mod">
          <ac:chgData name="Martin Sutton" userId="S::aj918553@reading.ac.uk::a39731bd-6dfe-4f3f-8dd8-88fa9e025169" providerId="AD" clId="Web-{60DAC485-4F21-2591-14EE-3AFEF17248E5}" dt="2024-02-26T09:26:20.471" v="0" actId="20577"/>
          <ac:spMkLst>
            <pc:docMk/>
            <pc:sldMk cId="2421225420" sldId="279"/>
            <ac:spMk id="4" creationId="{D6C92FAA-6DBD-1D2E-D95D-45253F471509}"/>
          </ac:spMkLst>
        </pc:spChg>
      </pc:sldChg>
    </pc:docChg>
  </pc:docChgLst>
  <pc:docChgLst>
    <pc:chgData name="Martin Sutton" userId="S::aj918553@reading.ac.uk::a39731bd-6dfe-4f3f-8dd8-88fa9e025169" providerId="AD" clId="Web-{00A49F6E-F2A0-66B0-B595-ED7C073991DA}"/>
    <pc:docChg chg="addSld delSld modSld">
      <pc:chgData name="Martin Sutton" userId="S::aj918553@reading.ac.uk::a39731bd-6dfe-4f3f-8dd8-88fa9e025169" providerId="AD" clId="Web-{00A49F6E-F2A0-66B0-B595-ED7C073991DA}" dt="2024-02-26T09:01:48.563" v="197" actId="14100"/>
      <pc:docMkLst>
        <pc:docMk/>
      </pc:docMkLst>
      <pc:sldChg chg="modSp">
        <pc:chgData name="Martin Sutton" userId="S::aj918553@reading.ac.uk::a39731bd-6dfe-4f3f-8dd8-88fa9e025169" providerId="AD" clId="Web-{00A49F6E-F2A0-66B0-B595-ED7C073991DA}" dt="2024-02-26T09:00:27.062" v="192" actId="1076"/>
        <pc:sldMkLst>
          <pc:docMk/>
          <pc:sldMk cId="3523219542" sldId="275"/>
        </pc:sldMkLst>
        <pc:spChg chg="mod">
          <ac:chgData name="Martin Sutton" userId="S::aj918553@reading.ac.uk::a39731bd-6dfe-4f3f-8dd8-88fa9e025169" providerId="AD" clId="Web-{00A49F6E-F2A0-66B0-B595-ED7C073991DA}" dt="2024-02-26T09:00:27.062" v="192" actId="1076"/>
          <ac:spMkLst>
            <pc:docMk/>
            <pc:sldMk cId="3523219542" sldId="275"/>
            <ac:spMk id="5" creationId="{57D74E15-13CC-01D1-BA64-A28315883C3A}"/>
          </ac:spMkLst>
        </pc:spChg>
        <pc:picChg chg="mod">
          <ac:chgData name="Martin Sutton" userId="S::aj918553@reading.ac.uk::a39731bd-6dfe-4f3f-8dd8-88fa9e025169" providerId="AD" clId="Web-{00A49F6E-F2A0-66B0-B595-ED7C073991DA}" dt="2024-02-26T09:00:19.905" v="191" actId="14100"/>
          <ac:picMkLst>
            <pc:docMk/>
            <pc:sldMk cId="3523219542" sldId="275"/>
            <ac:picMk id="10" creationId="{BFF7B186-B37E-110C-EBE6-E11A28793E0F}"/>
          </ac:picMkLst>
        </pc:picChg>
      </pc:sldChg>
      <pc:sldChg chg="modSp">
        <pc:chgData name="Martin Sutton" userId="S::aj918553@reading.ac.uk::a39731bd-6dfe-4f3f-8dd8-88fa9e025169" providerId="AD" clId="Web-{00A49F6E-F2A0-66B0-B595-ED7C073991DA}" dt="2024-02-26T09:01:48.563" v="197" actId="14100"/>
        <pc:sldMkLst>
          <pc:docMk/>
          <pc:sldMk cId="599007255" sldId="385"/>
        </pc:sldMkLst>
        <pc:spChg chg="mod">
          <ac:chgData name="Martin Sutton" userId="S::aj918553@reading.ac.uk::a39731bd-6dfe-4f3f-8dd8-88fa9e025169" providerId="AD" clId="Web-{00A49F6E-F2A0-66B0-B595-ED7C073991DA}" dt="2024-02-26T09:01:48.563" v="197" actId="14100"/>
          <ac:spMkLst>
            <pc:docMk/>
            <pc:sldMk cId="599007255" sldId="385"/>
            <ac:spMk id="5" creationId="{173AC0ED-A5F8-CDAE-1BD5-30E99480B410}"/>
          </ac:spMkLst>
        </pc:spChg>
      </pc:sldChg>
      <pc:sldChg chg="modSp">
        <pc:chgData name="Martin Sutton" userId="S::aj918553@reading.ac.uk::a39731bd-6dfe-4f3f-8dd8-88fa9e025169" providerId="AD" clId="Web-{00A49F6E-F2A0-66B0-B595-ED7C073991DA}" dt="2024-02-26T09:01:28.391" v="196"/>
        <pc:sldMkLst>
          <pc:docMk/>
          <pc:sldMk cId="1589107972" sldId="455"/>
        </pc:sldMkLst>
        <pc:graphicFrameChg chg="modGraphic">
          <ac:chgData name="Martin Sutton" userId="S::aj918553@reading.ac.uk::a39731bd-6dfe-4f3f-8dd8-88fa9e025169" providerId="AD" clId="Web-{00A49F6E-F2A0-66B0-B595-ED7C073991DA}" dt="2024-02-26T09:01:28.391" v="196"/>
          <ac:graphicFrameMkLst>
            <pc:docMk/>
            <pc:sldMk cId="1589107972" sldId="455"/>
            <ac:graphicFrameMk id="6" creationId="{929B90C1-4673-8992-D527-B8B1C1942311}"/>
          </ac:graphicFrameMkLst>
        </pc:graphicFrameChg>
      </pc:sldChg>
      <pc:sldChg chg="new del">
        <pc:chgData name="Martin Sutton" userId="S::aj918553@reading.ac.uk::a39731bd-6dfe-4f3f-8dd8-88fa9e025169" providerId="AD" clId="Web-{00A49F6E-F2A0-66B0-B595-ED7C073991DA}" dt="2024-02-26T08:54:46.303" v="1"/>
        <pc:sldMkLst>
          <pc:docMk/>
          <pc:sldMk cId="3110580094" sldId="461"/>
        </pc:sldMkLst>
      </pc:sldChg>
      <pc:sldChg chg="addSp delSp modSp add replId">
        <pc:chgData name="Martin Sutton" userId="S::aj918553@reading.ac.uk::a39731bd-6dfe-4f3f-8dd8-88fa9e025169" providerId="AD" clId="Web-{00A49F6E-F2A0-66B0-B595-ED7C073991DA}" dt="2024-02-26T08:59:41.998" v="182" actId="20577"/>
        <pc:sldMkLst>
          <pc:docMk/>
          <pc:sldMk cId="4199087399" sldId="461"/>
        </pc:sldMkLst>
        <pc:spChg chg="mod">
          <ac:chgData name="Martin Sutton" userId="S::aj918553@reading.ac.uk::a39731bd-6dfe-4f3f-8dd8-88fa9e025169" providerId="AD" clId="Web-{00A49F6E-F2A0-66B0-B595-ED7C073991DA}" dt="2024-02-26T08:59:41.998" v="182" actId="20577"/>
          <ac:spMkLst>
            <pc:docMk/>
            <pc:sldMk cId="4199087399" sldId="461"/>
            <ac:spMk id="2" creationId="{C2A31F23-778D-1C77-0A95-0BC17ECD5066}"/>
          </ac:spMkLst>
        </pc:spChg>
        <pc:spChg chg="add mod">
          <ac:chgData name="Martin Sutton" userId="S::aj918553@reading.ac.uk::a39731bd-6dfe-4f3f-8dd8-88fa9e025169" providerId="AD" clId="Web-{00A49F6E-F2A0-66B0-B595-ED7C073991DA}" dt="2024-02-26T08:56:47.587" v="71" actId="20577"/>
          <ac:spMkLst>
            <pc:docMk/>
            <pc:sldMk cId="4199087399" sldId="461"/>
            <ac:spMk id="5" creationId="{9A9C6036-8315-77C7-91F0-A04DBC1C7616}"/>
          </ac:spMkLst>
        </pc:spChg>
        <pc:spChg chg="add del mod">
          <ac:chgData name="Martin Sutton" userId="S::aj918553@reading.ac.uk::a39731bd-6dfe-4f3f-8dd8-88fa9e025169" providerId="AD" clId="Web-{00A49F6E-F2A0-66B0-B595-ED7C073991DA}" dt="2024-02-26T08:56:41.556" v="64"/>
          <ac:spMkLst>
            <pc:docMk/>
            <pc:sldMk cId="4199087399" sldId="461"/>
            <ac:spMk id="7" creationId="{F92080C5-F913-AC96-0FA0-4998A4246002}"/>
          </ac:spMkLst>
        </pc:spChg>
        <pc:spChg chg="add mod">
          <ac:chgData name="Martin Sutton" userId="S::aj918553@reading.ac.uk::a39731bd-6dfe-4f3f-8dd8-88fa9e025169" providerId="AD" clId="Web-{00A49F6E-F2A0-66B0-B595-ED7C073991DA}" dt="2024-02-26T08:59:04.481" v="140" actId="20577"/>
          <ac:spMkLst>
            <pc:docMk/>
            <pc:sldMk cId="4199087399" sldId="461"/>
            <ac:spMk id="9" creationId="{EEB4CF5D-76D2-ACBD-E735-10F30B4DD3EF}"/>
          </ac:spMkLst>
        </pc:spChg>
      </pc:sldChg>
    </pc:docChg>
  </pc:docChgLst>
  <pc:docChgLst>
    <pc:chgData name="Martin Sutton" userId="a39731bd-6dfe-4f3f-8dd8-88fa9e025169" providerId="ADAL" clId="{F0F1EBA3-3C54-42B3-9022-94B846626F89}"/>
    <pc:docChg chg="undo custSel addSld delSld modSld">
      <pc:chgData name="Martin Sutton" userId="a39731bd-6dfe-4f3f-8dd8-88fa9e025169" providerId="ADAL" clId="{F0F1EBA3-3C54-42B3-9022-94B846626F89}" dt="2024-02-27T10:32:58.857" v="23" actId="1076"/>
      <pc:docMkLst>
        <pc:docMk/>
      </pc:docMkLst>
      <pc:sldChg chg="addSp modSp mod">
        <pc:chgData name="Martin Sutton" userId="a39731bd-6dfe-4f3f-8dd8-88fa9e025169" providerId="ADAL" clId="{F0F1EBA3-3C54-42B3-9022-94B846626F89}" dt="2024-02-27T10:32:58.857" v="23" actId="1076"/>
        <pc:sldMkLst>
          <pc:docMk/>
          <pc:sldMk cId="767194513" sldId="271"/>
        </pc:sldMkLst>
        <pc:spChg chg="add mod">
          <ac:chgData name="Martin Sutton" userId="a39731bd-6dfe-4f3f-8dd8-88fa9e025169" providerId="ADAL" clId="{F0F1EBA3-3C54-42B3-9022-94B846626F89}" dt="2024-02-27T10:32:58.857" v="23" actId="1076"/>
          <ac:spMkLst>
            <pc:docMk/>
            <pc:sldMk cId="767194513" sldId="271"/>
            <ac:spMk id="9" creationId="{12B2E37E-45FF-69E4-D402-6203F1235EF4}"/>
          </ac:spMkLst>
        </pc:spChg>
        <pc:grpChg chg="mod">
          <ac:chgData name="Martin Sutton" userId="a39731bd-6dfe-4f3f-8dd8-88fa9e025169" providerId="ADAL" clId="{F0F1EBA3-3C54-42B3-9022-94B846626F89}" dt="2024-02-27T10:32:52.742" v="20" actId="1076"/>
          <ac:grpSpMkLst>
            <pc:docMk/>
            <pc:sldMk cId="767194513" sldId="271"/>
            <ac:grpSpMk id="5" creationId="{607B2274-7052-4D70-871B-B119447F0B86}"/>
          </ac:grpSpMkLst>
        </pc:grpChg>
        <pc:picChg chg="mod">
          <ac:chgData name="Martin Sutton" userId="a39731bd-6dfe-4f3f-8dd8-88fa9e025169" providerId="ADAL" clId="{F0F1EBA3-3C54-42B3-9022-94B846626F89}" dt="2024-02-27T10:32:50.763" v="19" actId="1076"/>
          <ac:picMkLst>
            <pc:docMk/>
            <pc:sldMk cId="767194513" sldId="271"/>
            <ac:picMk id="6" creationId="{3D01D626-D9F9-9A7A-0624-F052380BF1C7}"/>
          </ac:picMkLst>
        </pc:picChg>
        <pc:picChg chg="mod">
          <ac:chgData name="Martin Sutton" userId="a39731bd-6dfe-4f3f-8dd8-88fa9e025169" providerId="ADAL" clId="{F0F1EBA3-3C54-42B3-9022-94B846626F89}" dt="2024-02-27T10:32:54.436" v="21" actId="1076"/>
          <ac:picMkLst>
            <pc:docMk/>
            <pc:sldMk cId="767194513" sldId="271"/>
            <ac:picMk id="13" creationId="{15521FA0-D6A9-3B4E-FC5A-F2D56B3F6763}"/>
          </ac:picMkLst>
        </pc:picChg>
      </pc:sldChg>
      <pc:sldChg chg="addSp delSp mod">
        <pc:chgData name="Martin Sutton" userId="a39731bd-6dfe-4f3f-8dd8-88fa9e025169" providerId="ADAL" clId="{F0F1EBA3-3C54-42B3-9022-94B846626F89}" dt="2024-02-27T10:29:37.203" v="6" actId="22"/>
        <pc:sldMkLst>
          <pc:docMk/>
          <pc:sldMk cId="1599754767" sldId="292"/>
        </pc:sldMkLst>
        <pc:spChg chg="add del">
          <ac:chgData name="Martin Sutton" userId="a39731bd-6dfe-4f3f-8dd8-88fa9e025169" providerId="ADAL" clId="{F0F1EBA3-3C54-42B3-9022-94B846626F89}" dt="2024-02-27T10:29:37.203" v="6" actId="22"/>
          <ac:spMkLst>
            <pc:docMk/>
            <pc:sldMk cId="1599754767" sldId="292"/>
            <ac:spMk id="6" creationId="{EDCF6060-19EB-3C96-5256-EB802A9B957C}"/>
          </ac:spMkLst>
        </pc:spChg>
      </pc:sldChg>
      <pc:sldChg chg="addSp new del mod">
        <pc:chgData name="Martin Sutton" userId="a39731bd-6dfe-4f3f-8dd8-88fa9e025169" providerId="ADAL" clId="{F0F1EBA3-3C54-42B3-9022-94B846626F89}" dt="2024-02-27T10:29:32.742" v="4" actId="47"/>
        <pc:sldMkLst>
          <pc:docMk/>
          <pc:sldMk cId="3384082137" sldId="465"/>
        </pc:sldMkLst>
        <pc:spChg chg="add">
          <ac:chgData name="Martin Sutton" userId="a39731bd-6dfe-4f3f-8dd8-88fa9e025169" providerId="ADAL" clId="{F0F1EBA3-3C54-42B3-9022-94B846626F89}" dt="2024-02-27T10:29:27.814" v="2" actId="22"/>
          <ac:spMkLst>
            <pc:docMk/>
            <pc:sldMk cId="3384082137" sldId="465"/>
            <ac:spMk id="6" creationId="{46D6EB97-F822-91CA-0946-4579B57CBC02}"/>
          </ac:spMkLst>
        </pc:spChg>
        <pc:spChg chg="add">
          <ac:chgData name="Martin Sutton" userId="a39731bd-6dfe-4f3f-8dd8-88fa9e025169" providerId="ADAL" clId="{F0F1EBA3-3C54-42B3-9022-94B846626F89}" dt="2024-02-27T10:29:30.215" v="3" actId="22"/>
          <ac:spMkLst>
            <pc:docMk/>
            <pc:sldMk cId="3384082137" sldId="465"/>
            <ac:spMk id="8" creationId="{78211826-8676-1B56-843E-F94B0501EAB4}"/>
          </ac:spMkLst>
        </pc:spChg>
      </pc:sldChg>
      <pc:sldChg chg="addSp delSp modSp new">
        <pc:chgData name="Martin Sutton" userId="a39731bd-6dfe-4f3f-8dd8-88fa9e025169" providerId="ADAL" clId="{F0F1EBA3-3C54-42B3-9022-94B846626F89}" dt="2024-02-27T10:29:59.447" v="11" actId="478"/>
        <pc:sldMkLst>
          <pc:docMk/>
          <pc:sldMk cId="2511831012" sldId="466"/>
        </pc:sldMkLst>
        <pc:spChg chg="del">
          <ac:chgData name="Martin Sutton" userId="a39731bd-6dfe-4f3f-8dd8-88fa9e025169" providerId="ADAL" clId="{F0F1EBA3-3C54-42B3-9022-94B846626F89}" dt="2024-02-27T10:29:59.447" v="11" actId="478"/>
          <ac:spMkLst>
            <pc:docMk/>
            <pc:sldMk cId="2511831012" sldId="466"/>
            <ac:spMk id="2" creationId="{0206BD23-30EE-C662-286C-92B7B65324F3}"/>
          </ac:spMkLst>
        </pc:spChg>
        <pc:spChg chg="del">
          <ac:chgData name="Martin Sutton" userId="a39731bd-6dfe-4f3f-8dd8-88fa9e025169" providerId="ADAL" clId="{F0F1EBA3-3C54-42B3-9022-94B846626F89}" dt="2024-02-27T10:29:58.523" v="10" actId="478"/>
          <ac:spMkLst>
            <pc:docMk/>
            <pc:sldMk cId="2511831012" sldId="466"/>
            <ac:spMk id="4" creationId="{07B1B2CD-3159-0DE3-516E-1490B44C225D}"/>
          </ac:spMkLst>
        </pc:spChg>
        <pc:picChg chg="add mod">
          <ac:chgData name="Martin Sutton" userId="a39731bd-6dfe-4f3f-8dd8-88fa9e025169" providerId="ADAL" clId="{F0F1EBA3-3C54-42B3-9022-94B846626F89}" dt="2024-02-27T10:29:52.853" v="8" actId="1076"/>
          <ac:picMkLst>
            <pc:docMk/>
            <pc:sldMk cId="2511831012" sldId="466"/>
            <ac:picMk id="1026" creationId="{81F1D1DD-C63C-3732-9975-515D28704F2F}"/>
          </ac:picMkLst>
        </pc:picChg>
        <pc:picChg chg="add mod">
          <ac:chgData name="Martin Sutton" userId="a39731bd-6dfe-4f3f-8dd8-88fa9e025169" providerId="ADAL" clId="{F0F1EBA3-3C54-42B3-9022-94B846626F89}" dt="2024-02-27T10:29:56.850" v="9" actId="1076"/>
          <ac:picMkLst>
            <pc:docMk/>
            <pc:sldMk cId="2511831012" sldId="466"/>
            <ac:picMk id="1027" creationId="{AA063ABF-58DB-E01F-B1D9-805C387A88D8}"/>
          </ac:picMkLst>
        </pc:picChg>
      </pc:sldChg>
      <pc:sldChg chg="addSp delSp modSp new">
        <pc:chgData name="Martin Sutton" userId="a39731bd-6dfe-4f3f-8dd8-88fa9e025169" providerId="ADAL" clId="{F0F1EBA3-3C54-42B3-9022-94B846626F89}" dt="2024-02-27T10:30:17.081" v="16" actId="1076"/>
        <pc:sldMkLst>
          <pc:docMk/>
          <pc:sldMk cId="2048728368" sldId="467"/>
        </pc:sldMkLst>
        <pc:spChg chg="del">
          <ac:chgData name="Martin Sutton" userId="a39731bd-6dfe-4f3f-8dd8-88fa9e025169" providerId="ADAL" clId="{F0F1EBA3-3C54-42B3-9022-94B846626F89}" dt="2024-02-27T10:30:06.645" v="14" actId="478"/>
          <ac:spMkLst>
            <pc:docMk/>
            <pc:sldMk cId="2048728368" sldId="467"/>
            <ac:spMk id="2" creationId="{D1462E0F-3284-0F22-1685-A0534CE4291F}"/>
          </ac:spMkLst>
        </pc:spChg>
        <pc:spChg chg="del">
          <ac:chgData name="Martin Sutton" userId="a39731bd-6dfe-4f3f-8dd8-88fa9e025169" providerId="ADAL" clId="{F0F1EBA3-3C54-42B3-9022-94B846626F89}" dt="2024-02-27T10:30:05.490" v="13" actId="478"/>
          <ac:spMkLst>
            <pc:docMk/>
            <pc:sldMk cId="2048728368" sldId="467"/>
            <ac:spMk id="4" creationId="{1BF235EB-D729-B050-C313-2EA78EA20593}"/>
          </ac:spMkLst>
        </pc:spChg>
        <pc:picChg chg="add mod">
          <ac:chgData name="Martin Sutton" userId="a39731bd-6dfe-4f3f-8dd8-88fa9e025169" providerId="ADAL" clId="{F0F1EBA3-3C54-42B3-9022-94B846626F89}" dt="2024-02-27T10:30:17.081" v="16" actId="1076"/>
          <ac:picMkLst>
            <pc:docMk/>
            <pc:sldMk cId="2048728368" sldId="467"/>
            <ac:picMk id="2050" creationId="{0D8623E1-6CB2-6487-8A52-FCC06ED1BB1D}"/>
          </ac:picMkLst>
        </pc:picChg>
      </pc:sldChg>
    </pc:docChg>
  </pc:docChgLst>
  <pc:docChgLst>
    <pc:chgData name="Martin Sutton" userId="S::aj918553@reading.ac.uk::a39731bd-6dfe-4f3f-8dd8-88fa9e025169" providerId="AD" clId="Web-{1C71AF21-A9ED-C792-71E9-4AB62614F555}"/>
    <pc:docChg chg="addSld modSld">
      <pc:chgData name="Martin Sutton" userId="S::aj918553@reading.ac.uk::a39731bd-6dfe-4f3f-8dd8-88fa9e025169" providerId="AD" clId="Web-{1C71AF21-A9ED-C792-71E9-4AB62614F555}" dt="2025-03-04T10:23:21.697" v="91" actId="20577"/>
      <pc:docMkLst>
        <pc:docMk/>
      </pc:docMkLst>
      <pc:sldChg chg="modSp">
        <pc:chgData name="Martin Sutton" userId="S::aj918553@reading.ac.uk::a39731bd-6dfe-4f3f-8dd8-88fa9e025169" providerId="AD" clId="Web-{1C71AF21-A9ED-C792-71E9-4AB62614F555}" dt="2025-03-04T10:19:18.018" v="56" actId="20577"/>
        <pc:sldMkLst>
          <pc:docMk/>
          <pc:sldMk cId="4199087399" sldId="461"/>
        </pc:sldMkLst>
        <pc:spChg chg="mod">
          <ac:chgData name="Martin Sutton" userId="S::aj918553@reading.ac.uk::a39731bd-6dfe-4f3f-8dd8-88fa9e025169" providerId="AD" clId="Web-{1C71AF21-A9ED-C792-71E9-4AB62614F555}" dt="2025-03-04T10:19:18.018" v="56" actId="20577"/>
          <ac:spMkLst>
            <pc:docMk/>
            <pc:sldMk cId="4199087399" sldId="461"/>
            <ac:spMk id="5" creationId="{9A9C6036-8315-77C7-91F0-A04DBC1C7616}"/>
          </ac:spMkLst>
        </pc:spChg>
      </pc:sldChg>
      <pc:sldChg chg="addSp modSp new">
        <pc:chgData name="Martin Sutton" userId="S::aj918553@reading.ac.uk::a39731bd-6dfe-4f3f-8dd8-88fa9e025169" providerId="AD" clId="Web-{1C71AF21-A9ED-C792-71E9-4AB62614F555}" dt="2025-03-04T10:23:21.697" v="91" actId="20577"/>
        <pc:sldMkLst>
          <pc:docMk/>
          <pc:sldMk cId="2869906917" sldId="473"/>
        </pc:sldMkLst>
        <pc:spChg chg="mod">
          <ac:chgData name="Martin Sutton" userId="S::aj918553@reading.ac.uk::a39731bd-6dfe-4f3f-8dd8-88fa9e025169" providerId="AD" clId="Web-{1C71AF21-A9ED-C792-71E9-4AB62614F555}" dt="2025-03-04T10:21:55.116" v="80" actId="1076"/>
          <ac:spMkLst>
            <pc:docMk/>
            <pc:sldMk cId="2869906917" sldId="473"/>
            <ac:spMk id="2" creationId="{1C7F495A-4DC5-8D0A-9318-FCFB57388FB4}"/>
          </ac:spMkLst>
        </pc:spChg>
        <pc:spChg chg="mod">
          <ac:chgData name="Martin Sutton" userId="S::aj918553@reading.ac.uk::a39731bd-6dfe-4f3f-8dd8-88fa9e025169" providerId="AD" clId="Web-{1C71AF21-A9ED-C792-71E9-4AB62614F555}" dt="2025-03-04T10:23:21.697" v="91" actId="20577"/>
          <ac:spMkLst>
            <pc:docMk/>
            <pc:sldMk cId="2869906917" sldId="473"/>
            <ac:spMk id="4" creationId="{029BC575-09C0-F47F-F9A2-B9340F2A54D4}"/>
          </ac:spMkLst>
        </pc:spChg>
        <pc:spChg chg="add mod">
          <ac:chgData name="Martin Sutton" userId="S::aj918553@reading.ac.uk::a39731bd-6dfe-4f3f-8dd8-88fa9e025169" providerId="AD" clId="Web-{1C71AF21-A9ED-C792-71E9-4AB62614F555}" dt="2025-03-04T10:22:17.055" v="85" actId="14100"/>
          <ac:spMkLst>
            <pc:docMk/>
            <pc:sldMk cId="2869906917" sldId="473"/>
            <ac:spMk id="7" creationId="{4AF31057-332A-99B9-5790-DC48DD55981A}"/>
          </ac:spMkLst>
        </pc:spChg>
        <pc:picChg chg="add mod">
          <ac:chgData name="Martin Sutton" userId="S::aj918553@reading.ac.uk::a39731bd-6dfe-4f3f-8dd8-88fa9e025169" providerId="AD" clId="Web-{1C71AF21-A9ED-C792-71E9-4AB62614F555}" dt="2025-03-04T10:21:57.148" v="81" actId="1076"/>
          <ac:picMkLst>
            <pc:docMk/>
            <pc:sldMk cId="2869906917" sldId="473"/>
            <ac:picMk id="5" creationId="{D4B3ED71-B4EF-7EFC-2573-9B0E3048BC9A}"/>
          </ac:picMkLst>
        </pc:picChg>
        <pc:picChg chg="add mod">
          <ac:chgData name="Martin Sutton" userId="S::aj918553@reading.ac.uk::a39731bd-6dfe-4f3f-8dd8-88fa9e025169" providerId="AD" clId="Web-{1C71AF21-A9ED-C792-71E9-4AB62614F555}" dt="2025-03-04T10:22:59.337" v="88" actId="1076"/>
          <ac:picMkLst>
            <pc:docMk/>
            <pc:sldMk cId="2869906917" sldId="473"/>
            <ac:picMk id="6" creationId="{23CEA105-5A76-807F-B3D9-E84E466138A3}"/>
          </ac:picMkLst>
        </pc:picChg>
        <pc:picChg chg="add mod">
          <ac:chgData name="Martin Sutton" userId="S::aj918553@reading.ac.uk::a39731bd-6dfe-4f3f-8dd8-88fa9e025169" providerId="AD" clId="Web-{1C71AF21-A9ED-C792-71E9-4AB62614F555}" dt="2025-03-04T10:22:54.681" v="87" actId="1076"/>
          <ac:picMkLst>
            <pc:docMk/>
            <pc:sldMk cId="2869906917" sldId="473"/>
            <ac:picMk id="8" creationId="{B16CB2A5-3CC1-717D-D16B-9FC60394A83E}"/>
          </ac:picMkLst>
        </pc:picChg>
      </pc:sldChg>
    </pc:docChg>
  </pc:docChgLst>
  <pc:docChgLst>
    <pc:chgData name="Martin Sutton" userId="S::aj918553@reading.ac.uk::a39731bd-6dfe-4f3f-8dd8-88fa9e025169" providerId="AD" clId="Web-{49915B78-121D-456F-7C52-6D3893DF8248}"/>
    <pc:docChg chg="modSld">
      <pc:chgData name="Martin Sutton" userId="S::aj918553@reading.ac.uk::a39731bd-6dfe-4f3f-8dd8-88fa9e025169" providerId="AD" clId="Web-{49915B78-121D-456F-7C52-6D3893DF8248}" dt="2024-02-26T09:27:45.972" v="0" actId="20577"/>
      <pc:docMkLst>
        <pc:docMk/>
      </pc:docMkLst>
      <pc:sldChg chg="modSp">
        <pc:chgData name="Martin Sutton" userId="S::aj918553@reading.ac.uk::a39731bd-6dfe-4f3f-8dd8-88fa9e025169" providerId="AD" clId="Web-{49915B78-121D-456F-7C52-6D3893DF8248}" dt="2024-02-26T09:27:45.972" v="0" actId="20577"/>
        <pc:sldMkLst>
          <pc:docMk/>
          <pc:sldMk cId="2158897071" sldId="458"/>
        </pc:sldMkLst>
        <pc:spChg chg="mod">
          <ac:chgData name="Martin Sutton" userId="S::aj918553@reading.ac.uk::a39731bd-6dfe-4f3f-8dd8-88fa9e025169" providerId="AD" clId="Web-{49915B78-121D-456F-7C52-6D3893DF8248}" dt="2024-02-26T09:27:45.972" v="0" actId="20577"/>
          <ac:spMkLst>
            <pc:docMk/>
            <pc:sldMk cId="2158897071" sldId="458"/>
            <ac:spMk id="8" creationId="{44663FF4-7E1F-C1F7-CE6D-DCCCE844D5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rive.google.com/file/d/1IrGdoMQjUucaHsJ4BfjANnBcwvWM6wZQ/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rive.google.com/file/d/1zL5XsH1dD_ZDsZ_A4kdJwUGKqHd5hY2F/vie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sng" strike="noStrike" dirty="0">
                <a:solidFill>
                  <a:srgbClr val="45B0E1"/>
                </a:solidFill>
                <a:effectLst/>
                <a:latin typeface="Aptos" panose="020B0004020202020204" pitchFamily="34" charset="0"/>
                <a:hlinkClick r:id="rId3"/>
              </a:rPr>
              <a:t>An introduction to mentoring a placement B RPT</a:t>
            </a:r>
            <a:r>
              <a:rPr lang="en-US" sz="1800" b="0" i="0" dirty="0">
                <a:solidFill>
                  <a:srgbClr val="45B0E1"/>
                </a:solidFill>
                <a:effectLst/>
                <a:latin typeface="Aptos" panose="020B0004020202020204" pitchFamily="34" charset="0"/>
              </a:rPr>
              <a:t> [20mins]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u="sng" strike="noStrike" dirty="0">
                <a:solidFill>
                  <a:srgbClr val="45B0E1"/>
                </a:solidFill>
                <a:effectLst/>
                <a:latin typeface="Aptos" panose="020B0004020202020204" pitchFamily="34" charset="0"/>
                <a:hlinkClick r:id="rId4"/>
              </a:rPr>
              <a:t>An overview of </a:t>
            </a:r>
            <a:r>
              <a:rPr lang="en-US" sz="1800" b="0" i="0" u="sng" strike="noStrike" dirty="0" err="1">
                <a:solidFill>
                  <a:srgbClr val="45B0E1"/>
                </a:solidFill>
                <a:effectLst/>
                <a:latin typeface="Aptos" panose="020B0004020202020204" pitchFamily="34" charset="0"/>
                <a:hlinkClick r:id="rId4"/>
              </a:rPr>
              <a:t>UoR’s</a:t>
            </a:r>
            <a:r>
              <a:rPr lang="en-US" sz="1800" b="0" i="0" u="sng" strike="noStrike" dirty="0">
                <a:solidFill>
                  <a:srgbClr val="45B0E1"/>
                </a:solidFill>
                <a:effectLst/>
                <a:latin typeface="Aptos" panose="020B0004020202020204" pitchFamily="34" charset="0"/>
                <a:hlinkClick r:id="rId4"/>
              </a:rPr>
              <a:t> ITE curriculum for placement B</a:t>
            </a:r>
            <a:r>
              <a:rPr lang="en-US" sz="1800" b="0" i="0" dirty="0">
                <a:solidFill>
                  <a:srgbClr val="45B0E1"/>
                </a:solidFill>
                <a:effectLst/>
                <a:latin typeface="Aptos" panose="020B0004020202020204" pitchFamily="34" charset="0"/>
              </a:rPr>
              <a:t> [20mins] </a:t>
            </a:r>
            <a:endParaRPr lang="en-US" sz="1800" b="0" i="0" dirty="0">
              <a:solidFill>
                <a:srgbClr val="000000"/>
              </a:solidFill>
              <a:effectLst/>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30843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anyone has used any so far this year (or from last 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How and when could you use these prompt questions with your RPT?  What might your follow up guidance be in response to their answers? </a:t>
            </a:r>
          </a:p>
          <a:p>
            <a:r>
              <a:rPr lang="en-GB" dirty="0"/>
              <a:t>ear) and how they used them.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Timetable – 50% by Easter. Of the WHOLE timetable. 60% for final two weeks of teaching. </a:t>
            </a:r>
            <a:endParaRPr lang="en-GB" dirty="0">
              <a:cs typeface="Calibri"/>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23</a:t>
            </a:fld>
            <a:endParaRPr lang="en-GB"/>
          </a:p>
        </p:txBody>
      </p:sp>
    </p:spTree>
    <p:extLst>
      <p:ext uri="{BB962C8B-B14F-4D97-AF65-F5344CB8AC3E}">
        <p14:creationId xmlns:p14="http://schemas.microsoft.com/office/powerpoint/2010/main" val="223511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the CCPs map onto the TS for R3</a:t>
            </a:r>
          </a:p>
        </p:txBody>
      </p:sp>
      <p:sp>
        <p:nvSpPr>
          <p:cNvPr id="4" name="Slide Number Placeholder 3"/>
          <p:cNvSpPr>
            <a:spLocks noGrp="1"/>
          </p:cNvSpPr>
          <p:nvPr>
            <p:ph type="sldNum" sz="quarter" idx="5"/>
          </p:nvPr>
        </p:nvSpPr>
        <p:spPr/>
        <p:txBody>
          <a:bodyPr/>
          <a:lstStyle/>
          <a:p>
            <a:fld id="{B4C6DF9F-2DC3-4577-B89C-AFF640B6F87E}" type="slidenum">
              <a:rPr lang="en-GB" smtClean="0"/>
              <a:t>24</a:t>
            </a:fld>
            <a:endParaRPr lang="en-GB"/>
          </a:p>
        </p:txBody>
      </p:sp>
    </p:spTree>
    <p:extLst>
      <p:ext uri="{BB962C8B-B14F-4D97-AF65-F5344CB8AC3E}">
        <p14:creationId xmlns:p14="http://schemas.microsoft.com/office/powerpoint/2010/main" val="397217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i="0" u="sng" strike="noStrike" dirty="0">
                <a:solidFill>
                  <a:srgbClr val="000000"/>
                </a:solidFill>
                <a:effectLst/>
                <a:latin typeface="Effra" panose="020B0604020202020204" charset="0"/>
              </a:rPr>
              <a:t>Range of aspects of the mentor role:</a:t>
            </a:r>
          </a:p>
          <a:p>
            <a:pPr algn="l" rtl="0" fontAlgn="base"/>
            <a:r>
              <a:rPr lang="en-GB" b="1" i="0" u="none" strike="noStrike" dirty="0">
                <a:solidFill>
                  <a:srgbClr val="000000"/>
                </a:solidFill>
                <a:effectLst/>
                <a:latin typeface="Effra" panose="020B0604020202020204" charset="0"/>
              </a:rPr>
              <a:t>Professional support </a:t>
            </a:r>
            <a:r>
              <a:rPr lang="en-GB" b="0" i="0" u="none" strike="noStrike" dirty="0">
                <a:solidFill>
                  <a:srgbClr val="000000"/>
                </a:solidFill>
                <a:effectLst/>
                <a:latin typeface="Effra" panose="020B0604020202020204" charset="0"/>
              </a:rPr>
              <a:t>(such as showing the trainee how to put ‘praise points’ onto the database and discussing when this would be appropriate)</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Pedagogic support </a:t>
            </a:r>
            <a:r>
              <a:rPr lang="en-GB" b="0" i="0" u="none" strike="noStrike" dirty="0">
                <a:solidFill>
                  <a:srgbClr val="000000"/>
                </a:solidFill>
                <a:effectLst/>
                <a:latin typeface="Effra" panose="020B0604020202020204" charset="0"/>
              </a:rPr>
              <a:t>(such as demonstrating how to ‘model’ some writing during a lesson and discussing how it worked afterwards)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Academic support </a:t>
            </a:r>
            <a:r>
              <a:rPr lang="en-GB" b="0" i="0" u="none" strike="noStrike" dirty="0">
                <a:solidFill>
                  <a:srgbClr val="000000"/>
                </a:solidFill>
                <a:effectLst/>
                <a:latin typeface="Effra" panose="020B0604020202020204" charset="0"/>
              </a:rPr>
              <a:t>(such as suggesting a book on basic grammar knowledge that you’ve read)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Emotional support </a:t>
            </a:r>
            <a:r>
              <a:rPr lang="en-GB" b="0" i="0" u="none" strike="noStrike" dirty="0">
                <a:solidFill>
                  <a:srgbClr val="000000"/>
                </a:solidFill>
                <a:effectLst/>
                <a:latin typeface="Effra" panose="020B0604020202020204" charset="0"/>
              </a:rPr>
              <a:t>(such as comforting them if they have a difficult lesson) (Roberts, 2020)</a:t>
            </a:r>
          </a:p>
          <a:p>
            <a:pPr algn="l" rtl="0" fontAlgn="base"/>
            <a:endParaRPr lang="en-GB" b="0" i="0" u="none" strike="noStrike" dirty="0">
              <a:solidFill>
                <a:srgbClr val="000000"/>
              </a:solidFill>
              <a:effectLst/>
              <a:latin typeface="Effra" panose="020B0604020202020204" charset="0"/>
            </a:endParaRPr>
          </a:p>
          <a:p>
            <a:pPr algn="l" rtl="0" fontAlgn="base"/>
            <a:r>
              <a:rPr lang="en-GB" b="0" i="0" u="none" strike="noStrike" dirty="0">
                <a:solidFill>
                  <a:srgbClr val="000000"/>
                </a:solidFill>
                <a:effectLst/>
                <a:latin typeface="Effra" panose="020B0604020202020204" charset="0"/>
              </a:rPr>
              <a:t>Be aware of the stages of development (and where your RPT is in this journey):</a:t>
            </a: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Early idealism</a:t>
            </a:r>
            <a:r>
              <a:rPr lang="en-GB" b="0" i="0" u="none" strike="noStrike" dirty="0">
                <a:solidFill>
                  <a:srgbClr val="000000"/>
                </a:solidFill>
                <a:effectLst/>
                <a:latin typeface="Effra" panose="020B0604020202020204" charset="0"/>
              </a:rPr>
              <a:t>: ‘in which trainees tend to identify quite closely with the pupils and seek inspiration in the example of significant teachers recalled from their own schooldays.  Their analysis of these teachers... Tends to be framed in terms of the teachers’ personality and the relationships that they established, rather than reference to the planning and structure of their lessons or their pedagogical strategies.’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Personal survival: </a:t>
            </a:r>
            <a:r>
              <a:rPr lang="en-GB" b="0" i="0" u="none" strike="noStrike" dirty="0">
                <a:solidFill>
                  <a:srgbClr val="000000"/>
                </a:solidFill>
                <a:effectLst/>
                <a:latin typeface="Effra" panose="020B0604020202020204" charset="0"/>
              </a:rPr>
              <a:t>‘in which trainees tend to feel vulnerable and crave the assurance of being seen as a teachers.  They are therefore keen to fit in and become anxious ab out securing effective control of their classes.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Dealing with difficulties: </a:t>
            </a:r>
            <a:r>
              <a:rPr lang="en-GB" b="0" i="0" u="none" strike="noStrike" dirty="0">
                <a:solidFill>
                  <a:srgbClr val="000000"/>
                </a:solidFill>
                <a:effectLst/>
                <a:latin typeface="Effra" panose="020B0604020202020204" charset="0"/>
              </a:rPr>
              <a:t>‘in which the emphasis is on establishing themselves as a teacher by implementing specific policies (particularly in relation to managing pupils’ behaviour) and demonstrating their ability to organise and execute different kinds of learning activities.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Hitting a plateau: </a:t>
            </a:r>
            <a:r>
              <a:rPr lang="en-GB" b="0" i="0" u="none" strike="noStrike" dirty="0">
                <a:solidFill>
                  <a:srgbClr val="000000"/>
                </a:solidFill>
                <a:effectLst/>
                <a:latin typeface="Effra" panose="020B0604020202020204" charset="0"/>
              </a:rPr>
              <a:t>in which progress my stall as the trainees demonstrate their competence and confidence in running a classroom, and implementing different kinds of activity. Only if they are sufficiently challenged and encouraged to look more closely at the pupils’ experience and the evidence of their learning will they move on.</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Moving on: </a:t>
            </a:r>
            <a:r>
              <a:rPr lang="en-GB" b="0" i="0" u="none" strike="noStrike" dirty="0">
                <a:solidFill>
                  <a:srgbClr val="000000"/>
                </a:solidFill>
                <a:effectLst/>
                <a:latin typeface="Effra" panose="020B0604020202020204" charset="0"/>
              </a:rPr>
              <a:t>the final phase in which they are able and willing to adapt their teaching in response to critical evaluation of the pupils’ needs and their ongoing learning.</a:t>
            </a:r>
            <a:r>
              <a:rPr lang="en-US" b="0" i="0" dirty="0">
                <a:solidFill>
                  <a:srgbClr val="808080"/>
                </a:solidFill>
                <a:effectLst/>
                <a:latin typeface="Effra" panose="020B0604020202020204" charset="0"/>
              </a:rPr>
              <a:t>​ (Furlong &amp; Maynard, 1995; Burn et al, 2015)</a:t>
            </a:r>
            <a:endParaRPr lang="en-US" b="0" i="0" dirty="0">
              <a:solidFill>
                <a:srgbClr val="444444"/>
              </a:solidFill>
              <a:effectLst/>
              <a:latin typeface="Calibri" panose="020F0502020204030204" pitchFamily="34" charset="0"/>
            </a:endParaRPr>
          </a:p>
          <a:p>
            <a:endParaRPr lang="en-GB" dirty="0"/>
          </a:p>
          <a:p>
            <a:r>
              <a:rPr lang="en-GB" dirty="0"/>
              <a:t>Suggestions:</a:t>
            </a:r>
          </a:p>
          <a:p>
            <a:r>
              <a:rPr lang="en-GB" dirty="0"/>
              <a:t>Conversation questions for initial/first meetings/’contract’ and reflective cycle questions: see Mentor Handbook: </a:t>
            </a:r>
            <a:r>
              <a:rPr lang="en-GB" b="0" i="0" dirty="0">
                <a:solidFill>
                  <a:srgbClr val="000000"/>
                </a:solidFill>
                <a:effectLst/>
                <a:latin typeface="WordVisi_MSFontService"/>
              </a:rPr>
              <a:t>Section 4 ‘Guidance for Mentors’ and you could make use of a mentoring expectations ‘contract’ (see Appendix 16). Also ‘needs analysis’, this will have been established from the mentor handover meetings and the RPTs’ self-audit document,  linked to interim Report 2.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What have you learnt about your RPT in terms of their strengths and areas for development? </a:t>
            </a:r>
            <a:r>
              <a:rPr lang="en-GB" sz="1200" dirty="0">
                <a:effectLst/>
                <a:latin typeface="Calibri" panose="020F0502020204030204" pitchFamily="34" charset="0"/>
                <a:ea typeface="Calibri" panose="020F0502020204030204" pitchFamily="34" charset="0"/>
                <a:cs typeface="Arial" panose="020B0604020202020204" pitchFamily="34" charset="0"/>
              </a:rPr>
              <a:t>– ideas in the chat.  Are there commonalities? What is very specific to your RPT?</a:t>
            </a:r>
          </a:p>
          <a:p>
            <a:endParaRPr lang="en-GB" dirty="0"/>
          </a:p>
          <a:p>
            <a:r>
              <a:rPr lang="en-GB" dirty="0"/>
              <a:t>This is the WCF we’ve collated from our PPR2 visits. How might we address some of the areas for development?  Ideas in the chat.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128784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What have you learnt about your RPT in terms of their strengths and areas for development? </a:t>
            </a:r>
            <a:r>
              <a:rPr lang="en-GB" sz="1200" dirty="0">
                <a:effectLst/>
                <a:latin typeface="Calibri" panose="020F0502020204030204" pitchFamily="34" charset="0"/>
                <a:ea typeface="Calibri" panose="020F0502020204030204" pitchFamily="34" charset="0"/>
                <a:cs typeface="Arial" panose="020B0604020202020204" pitchFamily="34" charset="0"/>
              </a:rPr>
              <a:t>– ideas in the chat.  Are there commonalities? What is very specific to your RPT?</a:t>
            </a:r>
          </a:p>
          <a:p>
            <a:endParaRPr lang="en-GB" dirty="0"/>
          </a:p>
          <a:p>
            <a:r>
              <a:rPr lang="en-GB" dirty="0"/>
              <a:t>This is the WCF we’ve collated from our PPR2 visits. How might we address some of the areas for development?  Ideas in the chat.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44869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questions regarding completing R2? </a:t>
            </a:r>
          </a:p>
          <a:p>
            <a:r>
              <a:rPr lang="en-US" dirty="0">
                <a:latin typeface="Calibri"/>
                <a:cs typeface="Calibri"/>
              </a:rPr>
              <a:t>Reminder that it is on the same Excel spreadsheet.  Should be a copy in the RPTs' </a:t>
            </a:r>
            <a:r>
              <a:rPr lang="en-US" dirty="0" err="1">
                <a:latin typeface="Calibri"/>
                <a:cs typeface="Calibri"/>
              </a:rPr>
              <a:t>ePortfolio</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185892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your current practice?  Take points in the chat.</a:t>
            </a:r>
          </a:p>
          <a:p>
            <a:endParaRPr lang="en-GB" dirty="0"/>
          </a:p>
          <a:p>
            <a:r>
              <a:rPr lang="en-GB" dirty="0"/>
              <a:t>Emphasise that this practice is what would be great to see when we do our PPR visits!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148807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130450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55452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MrSuttonGeography"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gcesecondary@reading.ac.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inyurl.com/geogmentors" TargetMode="External"/><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tinyurl.com/geogmentors"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Mhttps:/sitesb.reading.ac.uk/ioe-mentoring/sample-page/pgce-secondar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sz="4000" dirty="0"/>
              <a:t>PGCE Secondary Geography Professional Development Mentor Meeting</a:t>
            </a:r>
            <a:endParaRPr lang="en-GB" dirty="0"/>
          </a:p>
        </p:txBody>
      </p:sp>
      <p:sp>
        <p:nvSpPr>
          <p:cNvPr id="9" name="Subtitle 8"/>
          <p:cNvSpPr>
            <a:spLocks noGrp="1"/>
          </p:cNvSpPr>
          <p:nvPr>
            <p:ph type="subTitle" idx="1"/>
          </p:nvPr>
        </p:nvSpPr>
        <p:spPr>
          <a:xfrm>
            <a:off x="576000" y="5318638"/>
            <a:ext cx="11040000" cy="925512"/>
          </a:xfrm>
        </p:spPr>
        <p:txBody>
          <a:bodyPr/>
          <a:lstStyle/>
          <a:p>
            <a:r>
              <a:rPr lang="en-GB" dirty="0">
                <a:latin typeface="Arial"/>
                <a:cs typeface="Arial"/>
              </a:rPr>
              <a:t>March 2025		Martin Sutton</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63942" y="3"/>
            <a:ext cx="2479256" cy="809570"/>
          </a:xfrm>
        </p:spPr>
        <p:txBody>
          <a:bodyPr/>
          <a:lstStyle/>
          <a:p>
            <a:r>
              <a:rPr lang="en-GB" dirty="0">
                <a:latin typeface="Arial Bold"/>
                <a:cs typeface="Arial Bold"/>
              </a:rPr>
              <a:t>PGCE Secondary Geography</a:t>
            </a:r>
            <a:endParaRPr lang="en-US" dirty="0"/>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1F23-778D-1C77-0A95-0BC17ECD5066}"/>
              </a:ext>
            </a:extLst>
          </p:cNvPr>
          <p:cNvSpPr>
            <a:spLocks noGrp="1"/>
          </p:cNvSpPr>
          <p:nvPr>
            <p:ph idx="1"/>
          </p:nvPr>
        </p:nvSpPr>
        <p:spPr>
          <a:xfrm>
            <a:off x="566400" y="2322040"/>
            <a:ext cx="11040000" cy="746920"/>
          </a:xfrm>
        </p:spPr>
        <p:txBody>
          <a:bodyPr/>
          <a:lstStyle/>
          <a:p>
            <a:r>
              <a:rPr lang="en-GB" dirty="0"/>
              <a:t>What have you learnt about your RPT in terms of their strengths and areas for development? </a:t>
            </a:r>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4" name="Title 3">
            <a:extLst>
              <a:ext uri="{FF2B5EF4-FFF2-40B4-BE49-F238E27FC236}">
                <a16:creationId xmlns:a16="http://schemas.microsoft.com/office/drawing/2014/main" id="{0497B566-4909-D52D-EB81-7B53B9899B9E}"/>
              </a:ext>
            </a:extLst>
          </p:cNvPr>
          <p:cNvSpPr>
            <a:spLocks noGrp="1"/>
          </p:cNvSpPr>
          <p:nvPr>
            <p:ph type="title"/>
          </p:nvPr>
        </p:nvSpPr>
        <p:spPr>
          <a:xfrm>
            <a:off x="556538" y="908720"/>
            <a:ext cx="11040000" cy="828000"/>
          </a:xfrm>
        </p:spPr>
        <p:txBody>
          <a:bodyPr/>
          <a:lstStyle/>
          <a:p>
            <a:r>
              <a:rPr lang="en-US" dirty="0"/>
              <a:t>Starting from where they are</a:t>
            </a:r>
            <a:endParaRPr lang="en-GB" dirty="0"/>
          </a:p>
        </p:txBody>
      </p:sp>
      <p:sp>
        <p:nvSpPr>
          <p:cNvPr id="6" name="TextBox 5">
            <a:extLst>
              <a:ext uri="{FF2B5EF4-FFF2-40B4-BE49-F238E27FC236}">
                <a16:creationId xmlns:a16="http://schemas.microsoft.com/office/drawing/2014/main" id="{D07F1CB0-25A6-A750-3141-1DC626395826}"/>
              </a:ext>
            </a:extLst>
          </p:cNvPr>
          <p:cNvSpPr txBox="1"/>
          <p:nvPr/>
        </p:nvSpPr>
        <p:spPr>
          <a:xfrm>
            <a:off x="407368" y="3419853"/>
            <a:ext cx="4248472" cy="400110"/>
          </a:xfrm>
          <a:prstGeom prst="rect">
            <a:avLst/>
          </a:prstGeom>
          <a:noFill/>
        </p:spPr>
        <p:txBody>
          <a:bodyPr wrap="square">
            <a:spAutoFit/>
          </a:bodyPr>
          <a:lstStyle/>
          <a:p>
            <a:pPr algn="l" rtl="0" fontAlgn="base"/>
            <a:r>
              <a:rPr lang="en-GB" sz="2000" b="0" i="0" u="sng" dirty="0">
                <a:solidFill>
                  <a:schemeClr val="accent5">
                    <a:lumMod val="75000"/>
                  </a:schemeClr>
                </a:solidFill>
                <a:effectLst/>
                <a:latin typeface="Arial Bold" panose="020B0704020202020204" pitchFamily="34" charset="0"/>
              </a:rPr>
              <a:t>Strengths</a:t>
            </a:r>
            <a:r>
              <a:rPr lang="en-GB" sz="2000" b="0" i="0" u="none" strike="noStrike" dirty="0">
                <a:solidFill>
                  <a:schemeClr val="accent5">
                    <a:lumMod val="75000"/>
                  </a:schemeClr>
                </a:solidFill>
                <a:effectLst/>
                <a:latin typeface="Arial Bold" panose="020B0704020202020204" pitchFamily="34" charset="0"/>
              </a:rPr>
              <a:t> </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Segoe UI" panose="020B0502040204020203" pitchFamily="34" charset="0"/>
            </a:endParaRPr>
          </a:p>
        </p:txBody>
      </p:sp>
      <p:sp>
        <p:nvSpPr>
          <p:cNvPr id="8" name="TextBox 7">
            <a:extLst>
              <a:ext uri="{FF2B5EF4-FFF2-40B4-BE49-F238E27FC236}">
                <a16:creationId xmlns:a16="http://schemas.microsoft.com/office/drawing/2014/main" id="{BD31830B-6045-CA9B-CEFC-C09987F5FA9D}"/>
              </a:ext>
            </a:extLst>
          </p:cNvPr>
          <p:cNvSpPr txBox="1"/>
          <p:nvPr/>
        </p:nvSpPr>
        <p:spPr>
          <a:xfrm>
            <a:off x="5951984" y="3654280"/>
            <a:ext cx="6097904" cy="707886"/>
          </a:xfrm>
          <a:prstGeom prst="rect">
            <a:avLst/>
          </a:prstGeom>
          <a:noFill/>
        </p:spPr>
        <p:txBody>
          <a:bodyPr wrap="square">
            <a:spAutoFit/>
          </a:bodyPr>
          <a:lstStyle/>
          <a:p>
            <a:pPr algn="l" rtl="0" fontAlgn="base"/>
            <a:r>
              <a:rPr lang="en-US" sz="2000" b="0" i="0" u="sng" dirty="0">
                <a:solidFill>
                  <a:schemeClr val="accent3"/>
                </a:solidFill>
                <a:effectLst/>
                <a:latin typeface="Arial Bold" panose="020B0704020202020204" pitchFamily="34" charset="0"/>
              </a:rPr>
              <a:t>Development </a:t>
            </a:r>
            <a:r>
              <a:rPr lang="en-US" sz="2000" b="0" i="0" dirty="0">
                <a:solidFill>
                  <a:schemeClr val="accent3"/>
                </a:solidFill>
                <a:effectLst/>
                <a:latin typeface="Arial Bold" panose="020B0704020202020204" pitchFamily="34" charset="0"/>
              </a:rPr>
              <a:t>​</a:t>
            </a:r>
            <a:endParaRPr lang="en-US" b="0" i="0" dirty="0">
              <a:solidFill>
                <a:schemeClr val="accent3"/>
              </a:solidFill>
              <a:effectLst/>
              <a:latin typeface="Segoe UI" panose="020B0502040204020203" pitchFamily="34" charset="0"/>
            </a:endParaRPr>
          </a:p>
          <a:p>
            <a:pPr algn="l" rtl="0" fontAlgn="base">
              <a:buFont typeface="Arial" panose="020B0604020202020204" pitchFamily="34" charset="0"/>
              <a:buChar char="•"/>
            </a:pPr>
            <a:r>
              <a:rPr lang="en-US" sz="2000" b="0" i="0" dirty="0">
                <a:solidFill>
                  <a:schemeClr val="accent3"/>
                </a:solidFill>
                <a:effectLst/>
                <a:latin typeface="Arial Bold" panose="020B0704020202020204" pitchFamily="34" charset="0"/>
              </a:rPr>
              <a:t>​</a:t>
            </a:r>
            <a:endParaRPr lang="en-US" b="0" i="0" dirty="0">
              <a:solidFill>
                <a:schemeClr val="accent3"/>
              </a:solidFill>
              <a:effectLst/>
              <a:latin typeface="Arial" panose="020B0604020202020204" pitchFamily="34" charset="0"/>
            </a:endParaRPr>
          </a:p>
        </p:txBody>
      </p:sp>
      <p:pic>
        <p:nvPicPr>
          <p:cNvPr id="7" name="Picture 6" descr="🤔 Thinking Face emoji Meaning | Dictionary.com">
            <a:extLst>
              <a:ext uri="{FF2B5EF4-FFF2-40B4-BE49-F238E27FC236}">
                <a16:creationId xmlns:a16="http://schemas.microsoft.com/office/drawing/2014/main" id="{15B244D6-9F26-5BF4-AC14-A3AA86D5E4AD}"/>
              </a:ext>
            </a:extLst>
          </p:cNvPr>
          <p:cNvPicPr>
            <a:picLocks noChangeAspect="1"/>
          </p:cNvPicPr>
          <p:nvPr/>
        </p:nvPicPr>
        <p:blipFill>
          <a:blip r:embed="rId3"/>
          <a:stretch>
            <a:fillRect/>
          </a:stretch>
        </p:blipFill>
        <p:spPr>
          <a:xfrm>
            <a:off x="10265874" y="2942173"/>
            <a:ext cx="890815" cy="885372"/>
          </a:xfrm>
          <a:prstGeom prst="rect">
            <a:avLst/>
          </a:prstGeom>
        </p:spPr>
      </p:pic>
    </p:spTree>
    <p:extLst>
      <p:ext uri="{BB962C8B-B14F-4D97-AF65-F5344CB8AC3E}">
        <p14:creationId xmlns:p14="http://schemas.microsoft.com/office/powerpoint/2010/main" val="178580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1F23-778D-1C77-0A95-0BC17ECD5066}"/>
              </a:ext>
            </a:extLst>
          </p:cNvPr>
          <p:cNvSpPr>
            <a:spLocks noGrp="1"/>
          </p:cNvSpPr>
          <p:nvPr>
            <p:ph idx="1"/>
          </p:nvPr>
        </p:nvSpPr>
        <p:spPr>
          <a:xfrm>
            <a:off x="566400" y="2322040"/>
            <a:ext cx="11040000" cy="746920"/>
          </a:xfrm>
        </p:spPr>
        <p:txBody>
          <a:bodyPr/>
          <a:lstStyle/>
          <a:p>
            <a:pPr marL="0" indent="0">
              <a:buNone/>
            </a:pPr>
            <a:r>
              <a:rPr lang="en-GB" dirty="0">
                <a:latin typeface="Arial"/>
                <a:cs typeface="Arial"/>
              </a:rPr>
              <a:t>What have I learnt about the current RPTs, based on the visits, their e-</a:t>
            </a:r>
            <a:r>
              <a:rPr lang="en-GB" dirty="0" err="1">
                <a:latin typeface="Arial"/>
                <a:cs typeface="Arial"/>
              </a:rPr>
              <a:t>ps</a:t>
            </a:r>
            <a:r>
              <a:rPr lang="en-GB" dirty="0">
                <a:latin typeface="Arial"/>
                <a:cs typeface="Arial"/>
              </a:rPr>
              <a:t> and their work at London Road campus? </a:t>
            </a:r>
            <a:endParaRPr lang="en-US" dirty="0"/>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0"/>
          </p:nvPr>
        </p:nvSpPr>
        <p:spPr/>
        <p:txBody>
          <a:bodyPr/>
          <a:lstStyle/>
          <a:p>
            <a:fld id="{DCF6A46F-80AB-49F3-8C7E-9717ED945456}" type="slidenum">
              <a:rPr lang="en-GB" altLang="en-US" smtClean="0"/>
              <a:pPr/>
              <a:t>11</a:t>
            </a:fld>
            <a:endParaRPr lang="en-GB" altLang="en-US"/>
          </a:p>
        </p:txBody>
      </p:sp>
      <p:sp>
        <p:nvSpPr>
          <p:cNvPr id="4" name="Title 3">
            <a:extLst>
              <a:ext uri="{FF2B5EF4-FFF2-40B4-BE49-F238E27FC236}">
                <a16:creationId xmlns:a16="http://schemas.microsoft.com/office/drawing/2014/main" id="{0497B566-4909-D52D-EB81-7B53B9899B9E}"/>
              </a:ext>
            </a:extLst>
          </p:cNvPr>
          <p:cNvSpPr>
            <a:spLocks noGrp="1"/>
          </p:cNvSpPr>
          <p:nvPr>
            <p:ph type="title"/>
          </p:nvPr>
        </p:nvSpPr>
        <p:spPr>
          <a:xfrm>
            <a:off x="556538" y="908720"/>
            <a:ext cx="11040000" cy="828000"/>
          </a:xfrm>
        </p:spPr>
        <p:txBody>
          <a:bodyPr/>
          <a:lstStyle/>
          <a:p>
            <a:r>
              <a:rPr lang="en-US" dirty="0"/>
              <a:t>Starting from where they are</a:t>
            </a:r>
            <a:endParaRPr lang="en-GB" dirty="0"/>
          </a:p>
        </p:txBody>
      </p:sp>
      <p:sp>
        <p:nvSpPr>
          <p:cNvPr id="6" name="TextBox 5">
            <a:extLst>
              <a:ext uri="{FF2B5EF4-FFF2-40B4-BE49-F238E27FC236}">
                <a16:creationId xmlns:a16="http://schemas.microsoft.com/office/drawing/2014/main" id="{D07F1CB0-25A6-A750-3141-1DC626395826}"/>
              </a:ext>
            </a:extLst>
          </p:cNvPr>
          <p:cNvSpPr txBox="1"/>
          <p:nvPr/>
        </p:nvSpPr>
        <p:spPr>
          <a:xfrm>
            <a:off x="407368" y="3419853"/>
            <a:ext cx="4248472" cy="400110"/>
          </a:xfrm>
          <a:prstGeom prst="rect">
            <a:avLst/>
          </a:prstGeom>
          <a:noFill/>
        </p:spPr>
        <p:txBody>
          <a:bodyPr wrap="square">
            <a:spAutoFit/>
          </a:bodyPr>
          <a:lstStyle/>
          <a:p>
            <a:pPr algn="l" rtl="0" fontAlgn="base"/>
            <a:r>
              <a:rPr lang="en-GB" sz="2000" b="0" i="0" u="sng" dirty="0">
                <a:solidFill>
                  <a:schemeClr val="accent5">
                    <a:lumMod val="75000"/>
                  </a:schemeClr>
                </a:solidFill>
                <a:effectLst/>
                <a:latin typeface="Arial Bold" panose="020B0704020202020204" pitchFamily="34" charset="0"/>
              </a:rPr>
              <a:t>Strengths</a:t>
            </a:r>
            <a:r>
              <a:rPr lang="en-GB" sz="2000" b="0" i="0" u="none" strike="noStrike" dirty="0">
                <a:solidFill>
                  <a:schemeClr val="accent5">
                    <a:lumMod val="75000"/>
                  </a:schemeClr>
                </a:solidFill>
                <a:effectLst/>
                <a:latin typeface="Arial Bold" panose="020B0704020202020204" pitchFamily="34" charset="0"/>
              </a:rPr>
              <a:t> </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Segoe UI" panose="020B0502040204020203" pitchFamily="34" charset="0"/>
            </a:endParaRPr>
          </a:p>
        </p:txBody>
      </p:sp>
      <p:sp>
        <p:nvSpPr>
          <p:cNvPr id="8" name="TextBox 7">
            <a:extLst>
              <a:ext uri="{FF2B5EF4-FFF2-40B4-BE49-F238E27FC236}">
                <a16:creationId xmlns:a16="http://schemas.microsoft.com/office/drawing/2014/main" id="{BD31830B-6045-CA9B-CEFC-C09987F5FA9D}"/>
              </a:ext>
            </a:extLst>
          </p:cNvPr>
          <p:cNvSpPr txBox="1"/>
          <p:nvPr/>
        </p:nvSpPr>
        <p:spPr>
          <a:xfrm>
            <a:off x="5951984" y="3654280"/>
            <a:ext cx="6097904" cy="400110"/>
          </a:xfrm>
          <a:prstGeom prst="rect">
            <a:avLst/>
          </a:prstGeom>
          <a:noFill/>
        </p:spPr>
        <p:txBody>
          <a:bodyPr wrap="square" lIns="91440" tIns="45720" rIns="91440" bIns="45720" anchor="t">
            <a:spAutoFit/>
          </a:bodyPr>
          <a:lstStyle/>
          <a:p>
            <a:pPr algn="l" rtl="0" fontAlgn="base"/>
            <a:r>
              <a:rPr lang="en-US" sz="2000" b="0" i="0" u="sng" dirty="0">
                <a:solidFill>
                  <a:schemeClr val="accent3"/>
                </a:solidFill>
                <a:effectLst/>
                <a:latin typeface="Arial Bold"/>
                <a:cs typeface="Arial Bold"/>
              </a:rPr>
              <a:t>Development </a:t>
            </a:r>
            <a:r>
              <a:rPr lang="en-US" dirty="0">
                <a:solidFill>
                  <a:schemeClr val="accent3"/>
                </a:solidFill>
                <a:latin typeface="Arial Bold"/>
                <a:cs typeface="Arial Bold"/>
              </a:rPr>
              <a:t>​​</a:t>
            </a:r>
            <a:endParaRPr lang="en-US" b="0" i="0" dirty="0">
              <a:solidFill>
                <a:schemeClr val="accent3"/>
              </a:solidFill>
              <a:effectLst/>
              <a:latin typeface="Arial" panose="020B0604020202020204" pitchFamily="34" charset="0"/>
              <a:cs typeface="Arial"/>
            </a:endParaRPr>
          </a:p>
        </p:txBody>
      </p:sp>
      <p:sp>
        <p:nvSpPr>
          <p:cNvPr id="5" name="TextBox 4">
            <a:extLst>
              <a:ext uri="{FF2B5EF4-FFF2-40B4-BE49-F238E27FC236}">
                <a16:creationId xmlns:a16="http://schemas.microsoft.com/office/drawing/2014/main" id="{9A9C6036-8315-77C7-91F0-A04DBC1C7616}"/>
              </a:ext>
            </a:extLst>
          </p:cNvPr>
          <p:cNvSpPr txBox="1"/>
          <p:nvPr/>
        </p:nvSpPr>
        <p:spPr>
          <a:xfrm>
            <a:off x="5948648" y="4048461"/>
            <a:ext cx="568424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GB" dirty="0"/>
              <a:t>Subject knowledge gaps / KS5</a:t>
            </a:r>
            <a:endParaRPr lang="en-US" dirty="0"/>
          </a:p>
          <a:p>
            <a:pPr marL="342900" indent="-342900">
              <a:buFont typeface="Wingdings"/>
              <a:buChar char="Ø"/>
            </a:pPr>
            <a:r>
              <a:rPr lang="en-GB" dirty="0"/>
              <a:t>Lesson narrative, transitions</a:t>
            </a:r>
          </a:p>
          <a:p>
            <a:pPr marL="342900" indent="-342900">
              <a:buFont typeface="Wingdings"/>
              <a:buChar char="Ø"/>
            </a:pPr>
            <a:r>
              <a:rPr lang="en-GB" dirty="0"/>
              <a:t>Medium term lesson plan proformas</a:t>
            </a:r>
          </a:p>
          <a:p>
            <a:pPr marL="342900" indent="-342900">
              <a:buFont typeface="Wingdings"/>
              <a:buChar char="Ø"/>
            </a:pPr>
            <a:r>
              <a:rPr lang="en-GB" dirty="0"/>
              <a:t>Upload to e-p : plans, feedback</a:t>
            </a:r>
          </a:p>
          <a:p>
            <a:pPr marL="342900" indent="-342900">
              <a:buFont typeface="Wingdings"/>
              <a:buChar char="Ø"/>
            </a:pPr>
            <a:r>
              <a:rPr lang="en-GB" dirty="0"/>
              <a:t>Sixth Form experience</a:t>
            </a:r>
          </a:p>
          <a:p>
            <a:pPr marL="342900" indent="-342900">
              <a:buFont typeface="Wingdings"/>
              <a:buChar char="Ø"/>
            </a:pPr>
            <a:r>
              <a:rPr lang="en-GB" dirty="0"/>
              <a:t>Visualisers</a:t>
            </a:r>
          </a:p>
          <a:p>
            <a:pPr marL="342900" indent="-342900">
              <a:buFont typeface="Wingdings"/>
              <a:buChar char="Ø"/>
            </a:pPr>
            <a:r>
              <a:rPr lang="en-GB" dirty="0"/>
              <a:t>GIS </a:t>
            </a:r>
          </a:p>
          <a:p>
            <a:pPr marL="342900" indent="-342900">
              <a:buFont typeface="Wingdings"/>
              <a:buChar char="Ø"/>
            </a:pPr>
            <a:r>
              <a:rPr lang="en-GB" dirty="0"/>
              <a:t>Group work / collaborations</a:t>
            </a:r>
          </a:p>
        </p:txBody>
      </p:sp>
      <p:sp>
        <p:nvSpPr>
          <p:cNvPr id="9" name="TextBox 8">
            <a:extLst>
              <a:ext uri="{FF2B5EF4-FFF2-40B4-BE49-F238E27FC236}">
                <a16:creationId xmlns:a16="http://schemas.microsoft.com/office/drawing/2014/main" id="{EEB4CF5D-76D2-ACBD-E735-10F30B4DD3EF}"/>
              </a:ext>
            </a:extLst>
          </p:cNvPr>
          <p:cNvSpPr txBox="1"/>
          <p:nvPr/>
        </p:nvSpPr>
        <p:spPr>
          <a:xfrm>
            <a:off x="730250" y="4011897"/>
            <a:ext cx="434649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dirty="0">
                <a:solidFill>
                  <a:schemeClr val="accent5">
                    <a:lumMod val="75000"/>
                  </a:schemeClr>
                </a:solidFill>
                <a:latin typeface="Arial"/>
                <a:cs typeface="Arial"/>
              </a:rPr>
              <a:t>Behaviour Management </a:t>
            </a:r>
            <a:endParaRPr lang="en-GB" dirty="0">
              <a:solidFill>
                <a:srgbClr val="50535A"/>
              </a:solidFill>
              <a:latin typeface="Arial"/>
              <a:cs typeface="Arial"/>
            </a:endParaRPr>
          </a:p>
          <a:p>
            <a:pPr marL="285750" indent="-285750">
              <a:buFont typeface="Arial,Sans-Serif"/>
              <a:buChar char="•"/>
            </a:pPr>
            <a:r>
              <a:rPr lang="en-GB" dirty="0">
                <a:solidFill>
                  <a:schemeClr val="accent5">
                    <a:lumMod val="75000"/>
                  </a:schemeClr>
                </a:solidFill>
                <a:latin typeface="Arial"/>
                <a:cs typeface="Arial"/>
              </a:rPr>
              <a:t>Subject Knowledge (generally)</a:t>
            </a:r>
          </a:p>
          <a:p>
            <a:pPr marL="285750" indent="-285750">
              <a:buFont typeface="Arial,Sans-Serif"/>
              <a:buChar char="•"/>
            </a:pPr>
            <a:r>
              <a:rPr lang="en-GB" dirty="0">
                <a:solidFill>
                  <a:schemeClr val="accent5">
                    <a:lumMod val="75000"/>
                  </a:schemeClr>
                </a:solidFill>
                <a:latin typeface="Arial"/>
                <a:cs typeface="Arial"/>
              </a:rPr>
              <a:t>LOs and sequencing of tasks</a:t>
            </a:r>
            <a:r>
              <a:rPr lang="en-US" dirty="0">
                <a:solidFill>
                  <a:schemeClr val="accent5">
                    <a:lumMod val="75000"/>
                  </a:schemeClr>
                </a:solidFill>
                <a:latin typeface="Arial"/>
                <a:cs typeface="Arial"/>
              </a:rPr>
              <a:t> </a:t>
            </a:r>
          </a:p>
          <a:p>
            <a:pPr marL="285750" indent="-285750">
              <a:buFont typeface="Arial,Sans-Serif"/>
              <a:buChar char="•"/>
            </a:pPr>
            <a:r>
              <a:rPr lang="en-GB" dirty="0">
                <a:solidFill>
                  <a:schemeClr val="accent5">
                    <a:lumMod val="75000"/>
                  </a:schemeClr>
                </a:solidFill>
                <a:latin typeface="Arial"/>
                <a:cs typeface="Arial"/>
              </a:rPr>
              <a:t>Relationships with classes</a:t>
            </a:r>
            <a:r>
              <a:rPr lang="en-US" dirty="0">
                <a:solidFill>
                  <a:schemeClr val="accent5">
                    <a:lumMod val="75000"/>
                  </a:schemeClr>
                </a:solidFill>
                <a:latin typeface="Arial"/>
                <a:cs typeface="Arial"/>
              </a:rPr>
              <a:t> </a:t>
            </a:r>
          </a:p>
          <a:p>
            <a:pPr marL="285750" indent="-285750">
              <a:buFont typeface="Arial,Sans-Serif"/>
              <a:buChar char="•"/>
            </a:pPr>
            <a:r>
              <a:rPr lang="en-GB" dirty="0">
                <a:solidFill>
                  <a:schemeClr val="accent5">
                    <a:lumMod val="75000"/>
                  </a:schemeClr>
                </a:solidFill>
                <a:latin typeface="Arial"/>
                <a:cs typeface="Arial"/>
              </a:rPr>
              <a:t>Knowledge of pupils (and how to support them) </a:t>
            </a:r>
            <a:endParaRPr lang="en-GB" dirty="0">
              <a:solidFill>
                <a:schemeClr val="accent5">
                  <a:lumMod val="75000"/>
                </a:schemeClr>
              </a:solidFill>
            </a:endParaRPr>
          </a:p>
          <a:p>
            <a:pPr marL="342900" indent="-342900">
              <a:buFont typeface="Wingdings"/>
              <a:buChar char="Ø"/>
            </a:pPr>
            <a:endParaRPr lang="en-GB" dirty="0"/>
          </a:p>
        </p:txBody>
      </p:sp>
    </p:spTree>
    <p:extLst>
      <p:ext uri="{BB962C8B-B14F-4D97-AF65-F5344CB8AC3E}">
        <p14:creationId xmlns:p14="http://schemas.microsoft.com/office/powerpoint/2010/main" val="4199087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7F495A-4DC5-8D0A-9318-FCFB57388FB4}"/>
              </a:ext>
            </a:extLst>
          </p:cNvPr>
          <p:cNvSpPr>
            <a:spLocks noGrp="1"/>
          </p:cNvSpPr>
          <p:nvPr>
            <p:ph idx="1"/>
          </p:nvPr>
        </p:nvSpPr>
        <p:spPr>
          <a:xfrm>
            <a:off x="575925" y="1121890"/>
            <a:ext cx="11040000" cy="3960000"/>
          </a:xfrm>
        </p:spPr>
        <p:txBody>
          <a:bodyPr/>
          <a:lstStyle/>
          <a:p>
            <a:pPr marL="0" indent="0">
              <a:buNone/>
            </a:pPr>
            <a:r>
              <a:rPr lang="en-GB" sz="2000" dirty="0">
                <a:latin typeface="Effra"/>
                <a:cs typeface="Arial"/>
              </a:rPr>
              <a:t>Teach Meet @ Holt </a:t>
            </a:r>
            <a:endParaRPr lang="en-US" dirty="0">
              <a:cs typeface="Arial"/>
            </a:endParaRPr>
          </a:p>
          <a:p>
            <a:pPr marL="0" indent="0">
              <a:buNone/>
            </a:pPr>
            <a:r>
              <a:rPr lang="en-GB" sz="2000" dirty="0">
                <a:latin typeface="Arial"/>
                <a:cs typeface="Arial"/>
                <a:hlinkClick r:id="rId2"/>
              </a:rPr>
              <a:t>https://www.youtube.com/@MrSuttonGeography</a:t>
            </a:r>
            <a:r>
              <a:rPr lang="en-GB" sz="2000" dirty="0">
                <a:latin typeface="Arial"/>
                <a:cs typeface="Arial"/>
              </a:rPr>
              <a:t> </a:t>
            </a:r>
            <a:endParaRPr lang="en-US"/>
          </a:p>
        </p:txBody>
      </p:sp>
      <p:sp>
        <p:nvSpPr>
          <p:cNvPr id="3" name="Slide Number Placeholder 2">
            <a:extLst>
              <a:ext uri="{FF2B5EF4-FFF2-40B4-BE49-F238E27FC236}">
                <a16:creationId xmlns:a16="http://schemas.microsoft.com/office/drawing/2014/main" id="{A236641E-F4EB-0D48-DC6D-1CE6E896A101}"/>
              </a:ext>
            </a:extLst>
          </p:cNvPr>
          <p:cNvSpPr>
            <a:spLocks noGrp="1"/>
          </p:cNvSpPr>
          <p:nvPr>
            <p:ph type="sldNum" sz="quarter" idx="10"/>
          </p:nvPr>
        </p:nvSpPr>
        <p:spPr/>
        <p:txBody>
          <a:bodyPr/>
          <a:lstStyle/>
          <a:p>
            <a:fld id="{DCF6A46F-80AB-49F3-8C7E-9717ED945456}" type="slidenum">
              <a:rPr lang="en-GB" altLang="en-US"/>
              <a:pPr/>
              <a:t>12</a:t>
            </a:fld>
            <a:endParaRPr lang="en-GB" altLang="en-US"/>
          </a:p>
        </p:txBody>
      </p:sp>
      <p:sp>
        <p:nvSpPr>
          <p:cNvPr id="4" name="Title 3">
            <a:extLst>
              <a:ext uri="{FF2B5EF4-FFF2-40B4-BE49-F238E27FC236}">
                <a16:creationId xmlns:a16="http://schemas.microsoft.com/office/drawing/2014/main" id="{029BC575-09C0-F47F-F9A2-B9340F2A54D4}"/>
              </a:ext>
            </a:extLst>
          </p:cNvPr>
          <p:cNvSpPr>
            <a:spLocks noGrp="1"/>
          </p:cNvSpPr>
          <p:nvPr>
            <p:ph type="title"/>
          </p:nvPr>
        </p:nvSpPr>
        <p:spPr>
          <a:xfrm>
            <a:off x="556875" y="133165"/>
            <a:ext cx="11040000" cy="828000"/>
          </a:xfrm>
        </p:spPr>
        <p:txBody>
          <a:bodyPr/>
          <a:lstStyle/>
          <a:p>
            <a:r>
              <a:rPr lang="en-US" dirty="0">
                <a:latin typeface="Arial Bold"/>
                <a:cs typeface="Arial Bold"/>
              </a:rPr>
              <a:t>Two opportunities</a:t>
            </a:r>
            <a:endParaRPr lang="en-US" dirty="0"/>
          </a:p>
        </p:txBody>
      </p:sp>
      <p:pic>
        <p:nvPicPr>
          <p:cNvPr id="5" name="Picture 4" descr="A screenshot of a video&#10;&#10;AI-generated content may be incorrect.">
            <a:extLst>
              <a:ext uri="{FF2B5EF4-FFF2-40B4-BE49-F238E27FC236}">
                <a16:creationId xmlns:a16="http://schemas.microsoft.com/office/drawing/2014/main" id="{D4B3ED71-B4EF-7EFC-2573-9B0E3048BC9A}"/>
              </a:ext>
            </a:extLst>
          </p:cNvPr>
          <p:cNvPicPr>
            <a:picLocks noChangeAspect="1"/>
          </p:cNvPicPr>
          <p:nvPr/>
        </p:nvPicPr>
        <p:blipFill>
          <a:blip r:embed="rId3"/>
          <a:stretch>
            <a:fillRect/>
          </a:stretch>
        </p:blipFill>
        <p:spPr>
          <a:xfrm>
            <a:off x="572875" y="2009775"/>
            <a:ext cx="4664499" cy="3228975"/>
          </a:xfrm>
          <a:prstGeom prst="rect">
            <a:avLst/>
          </a:prstGeom>
        </p:spPr>
      </p:pic>
      <p:pic>
        <p:nvPicPr>
          <p:cNvPr id="6" name="Picture 5" descr="A screenshot of a website&#10;&#10;AI-generated content may be incorrect.">
            <a:extLst>
              <a:ext uri="{FF2B5EF4-FFF2-40B4-BE49-F238E27FC236}">
                <a16:creationId xmlns:a16="http://schemas.microsoft.com/office/drawing/2014/main" id="{23CEA105-5A76-807F-B3D9-E84E466138A3}"/>
              </a:ext>
            </a:extLst>
          </p:cNvPr>
          <p:cNvPicPr>
            <a:picLocks noChangeAspect="1"/>
          </p:cNvPicPr>
          <p:nvPr/>
        </p:nvPicPr>
        <p:blipFill>
          <a:blip r:embed="rId4"/>
          <a:stretch>
            <a:fillRect/>
          </a:stretch>
        </p:blipFill>
        <p:spPr>
          <a:xfrm>
            <a:off x="7664679" y="3097294"/>
            <a:ext cx="3467100" cy="3495675"/>
          </a:xfrm>
          <a:prstGeom prst="rect">
            <a:avLst/>
          </a:prstGeom>
        </p:spPr>
      </p:pic>
      <p:sp>
        <p:nvSpPr>
          <p:cNvPr id="7" name="TextBox 6">
            <a:extLst>
              <a:ext uri="{FF2B5EF4-FFF2-40B4-BE49-F238E27FC236}">
                <a16:creationId xmlns:a16="http://schemas.microsoft.com/office/drawing/2014/main" id="{4AF31057-332A-99B9-5790-DC48DD55981A}"/>
              </a:ext>
            </a:extLst>
          </p:cNvPr>
          <p:cNvSpPr txBox="1"/>
          <p:nvPr/>
        </p:nvSpPr>
        <p:spPr>
          <a:xfrm>
            <a:off x="6861142" y="1118647"/>
            <a:ext cx="506847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53841"/>
                </a:solidFill>
                <a:latin typeface="Public Sans"/>
              </a:rPr>
              <a:t>GA Annual Conference and Exhibition 2025 will be held from 15–17 April 2025 at the new and exciting venue of Oxford Brookes University.</a:t>
            </a:r>
            <a:endParaRPr lang="en-US"/>
          </a:p>
        </p:txBody>
      </p:sp>
      <p:pic>
        <p:nvPicPr>
          <p:cNvPr id="8" name="Picture 7" descr="Geographical Association">
            <a:extLst>
              <a:ext uri="{FF2B5EF4-FFF2-40B4-BE49-F238E27FC236}">
                <a16:creationId xmlns:a16="http://schemas.microsoft.com/office/drawing/2014/main" id="{B16CB2A5-3CC1-717D-D16B-9FC60394A83E}"/>
              </a:ext>
            </a:extLst>
          </p:cNvPr>
          <p:cNvPicPr>
            <a:picLocks noChangeAspect="1"/>
          </p:cNvPicPr>
          <p:nvPr/>
        </p:nvPicPr>
        <p:blipFill>
          <a:blip r:embed="rId5"/>
          <a:stretch>
            <a:fillRect/>
          </a:stretch>
        </p:blipFill>
        <p:spPr>
          <a:xfrm>
            <a:off x="8023781" y="2224844"/>
            <a:ext cx="2743200" cy="617220"/>
          </a:xfrm>
          <a:prstGeom prst="rect">
            <a:avLst/>
          </a:prstGeom>
        </p:spPr>
      </p:pic>
    </p:spTree>
    <p:extLst>
      <p:ext uri="{BB962C8B-B14F-4D97-AF65-F5344CB8AC3E}">
        <p14:creationId xmlns:p14="http://schemas.microsoft.com/office/powerpoint/2010/main" val="28699069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DE386B-5A1C-7548-3978-F7FF6D628EA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13</a:t>
            </a:fld>
            <a:endParaRPr lang="en-GB" altLang="en-US"/>
          </a:p>
        </p:txBody>
      </p:sp>
      <p:pic>
        <p:nvPicPr>
          <p:cNvPr id="2" name="Picture 1" descr="A blue and yellow document with red text&#10;&#10;AI-generated content may be incorrect.">
            <a:extLst>
              <a:ext uri="{FF2B5EF4-FFF2-40B4-BE49-F238E27FC236}">
                <a16:creationId xmlns:a16="http://schemas.microsoft.com/office/drawing/2014/main" id="{305BC221-99D8-A38F-D081-5E298EA5041B}"/>
              </a:ext>
            </a:extLst>
          </p:cNvPr>
          <p:cNvPicPr>
            <a:picLocks noChangeAspect="1"/>
          </p:cNvPicPr>
          <p:nvPr/>
        </p:nvPicPr>
        <p:blipFill>
          <a:blip r:embed="rId3"/>
          <a:srcRect t="920" b="-153"/>
          <a:stretch/>
        </p:blipFill>
        <p:spPr>
          <a:xfrm>
            <a:off x="0" y="936624"/>
            <a:ext cx="12192000" cy="4701678"/>
          </a:xfrm>
          <a:prstGeom prst="rect">
            <a:avLst/>
          </a:prstGeom>
        </p:spPr>
      </p:pic>
    </p:spTree>
    <p:extLst>
      <p:ext uri="{BB962C8B-B14F-4D97-AF65-F5344CB8AC3E}">
        <p14:creationId xmlns:p14="http://schemas.microsoft.com/office/powerpoint/2010/main" val="20773720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79772-F8FF-2223-2B9E-F3DEC2DD60C1}"/>
              </a:ext>
            </a:extLst>
          </p:cNvPr>
          <p:cNvSpPr>
            <a:spLocks noGrp="1"/>
          </p:cNvSpPr>
          <p:nvPr>
            <p:ph idx="1"/>
          </p:nvPr>
        </p:nvSpPr>
        <p:spPr>
          <a:xfrm>
            <a:off x="472132" y="1120122"/>
            <a:ext cx="4032741" cy="3960000"/>
          </a:xfrm>
        </p:spPr>
        <p:txBody>
          <a:bodyPr/>
          <a:lstStyle/>
          <a:p>
            <a:pPr marL="0" indent="0">
              <a:buNone/>
            </a:pPr>
            <a:r>
              <a:rPr lang="en-US" dirty="0">
                <a:solidFill>
                  <a:srgbClr val="FF0000"/>
                </a:solidFill>
                <a:latin typeface="Arial"/>
                <a:cs typeface="Arial"/>
              </a:rPr>
              <a:t>40% teaching </a:t>
            </a:r>
            <a:endParaRPr lang="en-US" dirty="0">
              <a:solidFill>
                <a:srgbClr val="FF0000"/>
              </a:solidFill>
            </a:endParaRPr>
          </a:p>
          <a:p>
            <a:pPr marL="0" indent="0">
              <a:buNone/>
            </a:pPr>
            <a:r>
              <a:rPr lang="en-US" dirty="0">
                <a:latin typeface="Arial"/>
                <a:cs typeface="Arial"/>
              </a:rPr>
              <a:t>30% PPA  </a:t>
            </a:r>
          </a:p>
          <a:p>
            <a:pPr marL="0" indent="0">
              <a:buNone/>
            </a:pPr>
            <a:r>
              <a:rPr lang="en-US" dirty="0">
                <a:latin typeface="Arial"/>
                <a:cs typeface="Arial"/>
              </a:rPr>
              <a:t>30% mentor meet, PS, </a:t>
            </a:r>
            <a:r>
              <a:rPr lang="en-US" dirty="0" err="1">
                <a:latin typeface="Arial"/>
                <a:cs typeface="Arial"/>
              </a:rPr>
              <a:t>obs</a:t>
            </a:r>
            <a:endParaRPr lang="en-US" dirty="0">
              <a:latin typeface="Arial"/>
              <a:cs typeface="Arial"/>
            </a:endParaRPr>
          </a:p>
          <a:p>
            <a:pPr marL="179705" indent="-179705"/>
            <a:endParaRPr lang="en-US" dirty="0"/>
          </a:p>
          <a:p>
            <a:pPr marL="179705" indent="-179705"/>
            <a:endParaRPr lang="en-US" dirty="0"/>
          </a:p>
        </p:txBody>
      </p:sp>
      <p:sp>
        <p:nvSpPr>
          <p:cNvPr id="3" name="Slide Number Placeholder 2">
            <a:extLst>
              <a:ext uri="{FF2B5EF4-FFF2-40B4-BE49-F238E27FC236}">
                <a16:creationId xmlns:a16="http://schemas.microsoft.com/office/drawing/2014/main" id="{3B833CDF-9DD7-C168-6FFC-C8A39D365254}"/>
              </a:ext>
            </a:extLst>
          </p:cNvPr>
          <p:cNvSpPr>
            <a:spLocks noGrp="1"/>
          </p:cNvSpPr>
          <p:nvPr>
            <p:ph type="sldNum" sz="quarter" idx="10"/>
          </p:nvPr>
        </p:nvSpPr>
        <p:spPr/>
        <p:txBody>
          <a:bodyPr/>
          <a:lstStyle/>
          <a:p>
            <a:fld id="{DCF6A46F-80AB-49F3-8C7E-9717ED945456}" type="slidenum">
              <a:rPr lang="en-GB" altLang="en-US"/>
              <a:pPr/>
              <a:t>14</a:t>
            </a:fld>
            <a:endParaRPr lang="en-GB" altLang="en-US"/>
          </a:p>
        </p:txBody>
      </p:sp>
      <p:sp>
        <p:nvSpPr>
          <p:cNvPr id="4" name="Title 3">
            <a:extLst>
              <a:ext uri="{FF2B5EF4-FFF2-40B4-BE49-F238E27FC236}">
                <a16:creationId xmlns:a16="http://schemas.microsoft.com/office/drawing/2014/main" id="{34F332C6-AB82-C52F-68A2-23024965B9F1}"/>
              </a:ext>
            </a:extLst>
          </p:cNvPr>
          <p:cNvSpPr>
            <a:spLocks noGrp="1"/>
          </p:cNvSpPr>
          <p:nvPr>
            <p:ph type="title"/>
          </p:nvPr>
        </p:nvSpPr>
        <p:spPr>
          <a:xfrm>
            <a:off x="1747519" y="1092"/>
            <a:ext cx="5469432" cy="828000"/>
          </a:xfrm>
        </p:spPr>
        <p:txBody>
          <a:bodyPr/>
          <a:lstStyle/>
          <a:p>
            <a:r>
              <a:rPr lang="en-US" dirty="0">
                <a:latin typeface="Arial Bold"/>
                <a:cs typeface="Arial Bold"/>
              </a:rPr>
              <a:t>Timetable weightings</a:t>
            </a:r>
          </a:p>
        </p:txBody>
      </p:sp>
      <p:pic>
        <p:nvPicPr>
          <p:cNvPr id="5" name="Picture 4" descr="A screenshot of a table&#10;&#10;AI-generated content may be incorrect.">
            <a:extLst>
              <a:ext uri="{FF2B5EF4-FFF2-40B4-BE49-F238E27FC236}">
                <a16:creationId xmlns:a16="http://schemas.microsoft.com/office/drawing/2014/main" id="{58ABDF1C-CEDC-4802-BCC5-14C1478F6BC2}"/>
              </a:ext>
            </a:extLst>
          </p:cNvPr>
          <p:cNvPicPr>
            <a:picLocks noChangeAspect="1"/>
          </p:cNvPicPr>
          <p:nvPr/>
        </p:nvPicPr>
        <p:blipFill>
          <a:blip r:embed="rId2"/>
          <a:stretch>
            <a:fillRect/>
          </a:stretch>
        </p:blipFill>
        <p:spPr>
          <a:xfrm>
            <a:off x="5031822" y="1148787"/>
            <a:ext cx="2813999" cy="5619651"/>
          </a:xfrm>
          <a:prstGeom prst="rect">
            <a:avLst/>
          </a:prstGeom>
        </p:spPr>
      </p:pic>
      <p:sp>
        <p:nvSpPr>
          <p:cNvPr id="6" name="TextBox 5">
            <a:extLst>
              <a:ext uri="{FF2B5EF4-FFF2-40B4-BE49-F238E27FC236}">
                <a16:creationId xmlns:a16="http://schemas.microsoft.com/office/drawing/2014/main" id="{1AB65947-AF0A-657D-8478-3EDCDBA57072}"/>
              </a:ext>
            </a:extLst>
          </p:cNvPr>
          <p:cNvSpPr txBox="1"/>
          <p:nvPr/>
        </p:nvSpPr>
        <p:spPr>
          <a:xfrm>
            <a:off x="474482" y="2870461"/>
            <a:ext cx="40315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rPr>
              <a:t>50% teaching</a:t>
            </a:r>
            <a:r>
              <a:rPr lang="en-US" sz="2400" dirty="0">
                <a:latin typeface="Arial"/>
              </a:rPr>
              <a:t>     25% PPA </a:t>
            </a:r>
            <a:endParaRPr lang="en-US" err="1">
              <a:latin typeface="Effra"/>
            </a:endParaRPr>
          </a:p>
          <a:p>
            <a:r>
              <a:rPr lang="en-US" sz="2400" dirty="0">
                <a:latin typeface="Arial"/>
              </a:rPr>
              <a:t>25% mentor meet, PS, </a:t>
            </a:r>
            <a:r>
              <a:rPr lang="en-US" sz="2400" err="1">
                <a:latin typeface="Arial"/>
              </a:rPr>
              <a:t>obs</a:t>
            </a:r>
            <a:endParaRPr lang="en-US" sz="2400" dirty="0">
              <a:latin typeface="Arial"/>
              <a:cs typeface="Arial"/>
            </a:endParaRPr>
          </a:p>
          <a:p>
            <a:endParaRPr lang="en-US" sz="2400" dirty="0">
              <a:latin typeface="Arial"/>
              <a:cs typeface="Arial"/>
            </a:endParaRPr>
          </a:p>
          <a:p>
            <a:r>
              <a:rPr lang="en-US" sz="2400" dirty="0">
                <a:solidFill>
                  <a:srgbClr val="FF0000"/>
                </a:solidFill>
                <a:latin typeface="Arial"/>
                <a:cs typeface="Arial"/>
              </a:rPr>
              <a:t>72% </a:t>
            </a:r>
          </a:p>
          <a:p>
            <a:endParaRPr lang="en-US" sz="2400" dirty="0">
              <a:latin typeface="Arial"/>
              <a:cs typeface="Arial"/>
            </a:endParaRPr>
          </a:p>
        </p:txBody>
      </p:sp>
      <p:sp>
        <p:nvSpPr>
          <p:cNvPr id="7" name="TextBox 6">
            <a:extLst>
              <a:ext uri="{FF2B5EF4-FFF2-40B4-BE49-F238E27FC236}">
                <a16:creationId xmlns:a16="http://schemas.microsoft.com/office/drawing/2014/main" id="{45761756-9676-A5C6-FF8E-98DA24832035}"/>
              </a:ext>
            </a:extLst>
          </p:cNvPr>
          <p:cNvSpPr txBox="1"/>
          <p:nvPr/>
        </p:nvSpPr>
        <p:spPr>
          <a:xfrm>
            <a:off x="7968215" y="3100059"/>
            <a:ext cx="14144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Easter</a:t>
            </a:r>
            <a:endParaRPr lang="en-US" dirty="0">
              <a:solidFill>
                <a:schemeClr val="tx2"/>
              </a:solidFill>
              <a:latin typeface="+mn-lt"/>
            </a:endParaRPr>
          </a:p>
        </p:txBody>
      </p:sp>
      <p:sp>
        <p:nvSpPr>
          <p:cNvPr id="8" name="TextBox 7">
            <a:extLst>
              <a:ext uri="{FF2B5EF4-FFF2-40B4-BE49-F238E27FC236}">
                <a16:creationId xmlns:a16="http://schemas.microsoft.com/office/drawing/2014/main" id="{CCAC82F7-ABFB-8C12-E4AA-CCCA49F7E76B}"/>
              </a:ext>
            </a:extLst>
          </p:cNvPr>
          <p:cNvSpPr txBox="1"/>
          <p:nvPr/>
        </p:nvSpPr>
        <p:spPr>
          <a:xfrm>
            <a:off x="7968215" y="5668863"/>
            <a:ext cx="14144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May HT</a:t>
            </a:r>
            <a:endParaRPr lang="en-US" dirty="0">
              <a:solidFill>
                <a:schemeClr val="tx2"/>
              </a:solidFill>
              <a:latin typeface="+mn-lt"/>
            </a:endParaRPr>
          </a:p>
        </p:txBody>
      </p:sp>
      <p:pic>
        <p:nvPicPr>
          <p:cNvPr id="10" name="Picture 9" descr="🤔 Thinking Face emoji Meaning | Dictionary.com">
            <a:extLst>
              <a:ext uri="{FF2B5EF4-FFF2-40B4-BE49-F238E27FC236}">
                <a16:creationId xmlns:a16="http://schemas.microsoft.com/office/drawing/2014/main" id="{CD9931CA-F28F-E349-6CA1-9DFAD2D20914}"/>
              </a:ext>
            </a:extLst>
          </p:cNvPr>
          <p:cNvPicPr>
            <a:picLocks noChangeAspect="1"/>
          </p:cNvPicPr>
          <p:nvPr/>
        </p:nvPicPr>
        <p:blipFill>
          <a:blip r:embed="rId3"/>
          <a:stretch>
            <a:fillRect/>
          </a:stretch>
        </p:blipFill>
        <p:spPr>
          <a:xfrm>
            <a:off x="476040" y="4736309"/>
            <a:ext cx="608011" cy="602568"/>
          </a:xfrm>
          <a:prstGeom prst="rect">
            <a:avLst/>
          </a:prstGeom>
        </p:spPr>
      </p:pic>
    </p:spTree>
    <p:extLst>
      <p:ext uri="{BB962C8B-B14F-4D97-AF65-F5344CB8AC3E}">
        <p14:creationId xmlns:p14="http://schemas.microsoft.com/office/powerpoint/2010/main" val="32837142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D92AF9-AE10-88B9-AA83-7C03DE8DD075}"/>
              </a:ext>
            </a:extLst>
          </p:cNvPr>
          <p:cNvSpPr>
            <a:spLocks noGrp="1"/>
          </p:cNvSpPr>
          <p:nvPr>
            <p:ph idx="1"/>
          </p:nvPr>
        </p:nvSpPr>
        <p:spPr>
          <a:xfrm>
            <a:off x="1909720" y="2078514"/>
            <a:ext cx="7080743" cy="3999278"/>
          </a:xfrm>
        </p:spPr>
        <p:txBody>
          <a:bodyPr/>
          <a:lstStyle/>
          <a:p>
            <a:pPr marL="179705" indent="-179705"/>
            <a:r>
              <a:rPr lang="en-GB" dirty="0"/>
              <a:t>How is your school context different to School A?</a:t>
            </a:r>
            <a:endParaRPr lang="en-US"/>
          </a:p>
          <a:p>
            <a:pPr marL="179705" indent="-179705"/>
            <a:r>
              <a:rPr lang="en-GB" dirty="0">
                <a:latin typeface="Arial"/>
                <a:cs typeface="Arial"/>
              </a:rPr>
              <a:t>What opportunities will this provide for your RPT and how can they capitalise on this?  </a:t>
            </a:r>
          </a:p>
        </p:txBody>
      </p:sp>
      <p:sp>
        <p:nvSpPr>
          <p:cNvPr id="2" name="Slide Number Placeholder 1">
            <a:extLst>
              <a:ext uri="{FF2B5EF4-FFF2-40B4-BE49-F238E27FC236}">
                <a16:creationId xmlns:a16="http://schemas.microsoft.com/office/drawing/2014/main" id="{6471FF54-5B69-D4B0-028D-DDEB0CF11D91}"/>
              </a:ext>
            </a:extLst>
          </p:cNvPr>
          <p:cNvSpPr>
            <a:spLocks noGrp="1"/>
          </p:cNvSpPr>
          <p:nvPr>
            <p:ph type="sldNum" sz="quarter" idx="10"/>
          </p:nvPr>
        </p:nvSpPr>
        <p:spPr/>
        <p:txBody>
          <a:bodyPr/>
          <a:lstStyle/>
          <a:p>
            <a:fld id="{8CAE96E1-FE19-476C-9CF0-3BB4903735D9}" type="slidenum">
              <a:rPr lang="en-GB" altLang="en-US" smtClean="0"/>
              <a:pPr/>
              <a:t>15</a:t>
            </a:fld>
            <a:endParaRPr lang="en-GB" altLang="en-US"/>
          </a:p>
        </p:txBody>
      </p:sp>
      <p:sp>
        <p:nvSpPr>
          <p:cNvPr id="6" name="Title 5">
            <a:extLst>
              <a:ext uri="{FF2B5EF4-FFF2-40B4-BE49-F238E27FC236}">
                <a16:creationId xmlns:a16="http://schemas.microsoft.com/office/drawing/2014/main" id="{098C9FD9-18A9-7285-180F-BEEC5DEF4D75}"/>
              </a:ext>
            </a:extLst>
          </p:cNvPr>
          <p:cNvSpPr>
            <a:spLocks noGrp="1"/>
          </p:cNvSpPr>
          <p:nvPr>
            <p:ph type="title"/>
          </p:nvPr>
        </p:nvSpPr>
        <p:spPr/>
        <p:txBody>
          <a:bodyPr/>
          <a:lstStyle/>
          <a:p>
            <a:r>
              <a:rPr lang="en-US" kern="100" dirty="0">
                <a:latin typeface="Calibri" panose="020F0502020204030204" pitchFamily="34" charset="0"/>
                <a:ea typeface="Calibri" panose="020F0502020204030204" pitchFamily="34" charset="0"/>
              </a:rPr>
              <a:t>Making the most of the opportunities Sch B can afford</a:t>
            </a:r>
            <a:br>
              <a:rPr lang="en-US" sz="40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pic>
        <p:nvPicPr>
          <p:cNvPr id="4" name="Picture 3" descr="🤔 Thinking Face emoji Meaning | Dictionary.com">
            <a:extLst>
              <a:ext uri="{FF2B5EF4-FFF2-40B4-BE49-F238E27FC236}">
                <a16:creationId xmlns:a16="http://schemas.microsoft.com/office/drawing/2014/main" id="{9D99AC78-B4F7-CE8C-1ED1-622CF70F1338}"/>
              </a:ext>
            </a:extLst>
          </p:cNvPr>
          <p:cNvPicPr>
            <a:picLocks noChangeAspect="1"/>
          </p:cNvPicPr>
          <p:nvPr/>
        </p:nvPicPr>
        <p:blipFill>
          <a:blip r:embed="rId2"/>
          <a:stretch>
            <a:fillRect/>
          </a:stretch>
        </p:blipFill>
        <p:spPr>
          <a:xfrm>
            <a:off x="7169071" y="2984495"/>
            <a:ext cx="631578" cy="626135"/>
          </a:xfrm>
          <a:prstGeom prst="rect">
            <a:avLst/>
          </a:prstGeom>
        </p:spPr>
      </p:pic>
    </p:spTree>
    <p:extLst>
      <p:ext uri="{BB962C8B-B14F-4D97-AF65-F5344CB8AC3E}">
        <p14:creationId xmlns:p14="http://schemas.microsoft.com/office/powerpoint/2010/main" val="27295230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BF35C45-968C-6F27-4EA5-10CD231BD638}"/>
              </a:ext>
            </a:extLst>
          </p:cNvPr>
          <p:cNvSpPr>
            <a:spLocks noGrp="1"/>
          </p:cNvSpPr>
          <p:nvPr>
            <p:ph type="title"/>
          </p:nvPr>
        </p:nvSpPr>
        <p:spPr>
          <a:xfrm>
            <a:off x="591946" y="404664"/>
            <a:ext cx="11040000" cy="828000"/>
          </a:xfrm>
        </p:spPr>
        <p:txBody>
          <a:bodyPr wrap="none" anchor="b">
            <a:normAutofit/>
          </a:bodyPr>
          <a:lstStyle/>
          <a:p>
            <a:r>
              <a:rPr lang="en-GB" dirty="0"/>
              <a:t>Observation &amp; Feedback </a:t>
            </a:r>
          </a:p>
        </p:txBody>
      </p:sp>
      <p:sp>
        <p:nvSpPr>
          <p:cNvPr id="2" name="Slide Number Placeholder 1">
            <a:extLst>
              <a:ext uri="{FF2B5EF4-FFF2-40B4-BE49-F238E27FC236}">
                <a16:creationId xmlns:a16="http://schemas.microsoft.com/office/drawing/2014/main" id="{FA85A5B4-4F56-C13E-23AA-62982C63E44E}"/>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16</a:t>
            </a:fld>
            <a:endParaRPr lang="en-GB" altLang="en-US"/>
          </a:p>
        </p:txBody>
      </p:sp>
      <p:pic>
        <p:nvPicPr>
          <p:cNvPr id="17" name="Picture 16">
            <a:extLst>
              <a:ext uri="{FF2B5EF4-FFF2-40B4-BE49-F238E27FC236}">
                <a16:creationId xmlns:a16="http://schemas.microsoft.com/office/drawing/2014/main" id="{8811D9DD-B0B6-AE8B-2BB8-0B4DD4A1E53B}"/>
              </a:ext>
            </a:extLst>
          </p:cNvPr>
          <p:cNvPicPr>
            <a:picLocks noChangeAspect="1"/>
          </p:cNvPicPr>
          <p:nvPr/>
        </p:nvPicPr>
        <p:blipFill>
          <a:blip r:embed="rId3"/>
          <a:stretch>
            <a:fillRect/>
          </a:stretch>
        </p:blipFill>
        <p:spPr>
          <a:xfrm>
            <a:off x="7021593" y="1416697"/>
            <a:ext cx="3762080" cy="4644544"/>
          </a:xfrm>
          <a:prstGeom prst="rect">
            <a:avLst/>
          </a:prstGeom>
          <a:noFill/>
        </p:spPr>
      </p:pic>
      <p:sp>
        <p:nvSpPr>
          <p:cNvPr id="19" name="TextBox 18">
            <a:extLst>
              <a:ext uri="{FF2B5EF4-FFF2-40B4-BE49-F238E27FC236}">
                <a16:creationId xmlns:a16="http://schemas.microsoft.com/office/drawing/2014/main" id="{34633FD3-CEF8-19A5-3173-DC6EE2060609}"/>
              </a:ext>
            </a:extLst>
          </p:cNvPr>
          <p:cNvSpPr txBox="1"/>
          <p:nvPr/>
        </p:nvSpPr>
        <p:spPr>
          <a:xfrm>
            <a:off x="1733024" y="1413407"/>
            <a:ext cx="5107889" cy="4413516"/>
          </a:xfrm>
          <a:prstGeom prst="rect">
            <a:avLst/>
          </a:prstGeom>
          <a:solidFill>
            <a:srgbClr val="FFFF00"/>
          </a:solidFill>
        </p:spPr>
        <p:txBody>
          <a:bodyPr wrap="square">
            <a:spAutoFit/>
          </a:bodyPr>
          <a:lstStyle/>
          <a:p>
            <a:pPr>
              <a:lnSpc>
                <a:spcPct val="90000"/>
              </a:lnSpc>
            </a:pPr>
            <a:r>
              <a:rPr lang="en-US" sz="2400" u="sng" dirty="0" err="1"/>
              <a:t>Utilise</a:t>
            </a:r>
            <a:r>
              <a:rPr lang="en-US" sz="2400" u="sng" dirty="0"/>
              <a:t> Reflective Practice</a:t>
            </a:r>
          </a:p>
          <a:p>
            <a:pPr>
              <a:lnSpc>
                <a:spcPct val="90000"/>
              </a:lnSpc>
            </a:pPr>
            <a:endParaRPr lang="en-US" sz="2400" i="1" dirty="0"/>
          </a:p>
          <a:p>
            <a:pPr>
              <a:lnSpc>
                <a:spcPct val="90000"/>
              </a:lnSpc>
            </a:pPr>
            <a:r>
              <a:rPr lang="en-US" sz="2400" b="1" i="1" dirty="0"/>
              <a:t>Instead</a:t>
            </a:r>
            <a:r>
              <a:rPr lang="en-US" sz="2400" i="1" dirty="0"/>
              <a:t> of asking ‘How do you think that went?’</a:t>
            </a:r>
          </a:p>
          <a:p>
            <a:pPr>
              <a:lnSpc>
                <a:spcPct val="90000"/>
              </a:lnSpc>
            </a:pPr>
            <a:endParaRPr lang="en-US" sz="2400" dirty="0"/>
          </a:p>
          <a:p>
            <a:pPr>
              <a:lnSpc>
                <a:spcPct val="90000"/>
              </a:lnSpc>
            </a:pPr>
            <a:r>
              <a:rPr lang="en-GB" sz="2400" b="1" i="1" dirty="0"/>
              <a:t>Ask</a:t>
            </a:r>
            <a:r>
              <a:rPr lang="en-GB" sz="2400" i="1" dirty="0"/>
              <a:t>: </a:t>
            </a:r>
            <a:r>
              <a:rPr lang="en-GB" sz="2400" i="1" dirty="0">
                <a:solidFill>
                  <a:schemeClr val="accent1"/>
                </a:solidFill>
              </a:rPr>
              <a:t>‘What did you want the pupils to learn?’</a:t>
            </a:r>
          </a:p>
          <a:p>
            <a:pPr>
              <a:lnSpc>
                <a:spcPct val="90000"/>
              </a:lnSpc>
            </a:pPr>
            <a:endParaRPr lang="en-GB" sz="2400" i="1" dirty="0"/>
          </a:p>
          <a:p>
            <a:pPr>
              <a:lnSpc>
                <a:spcPct val="90000"/>
              </a:lnSpc>
            </a:pPr>
            <a:endParaRPr lang="en-GB" sz="2400" i="1" dirty="0"/>
          </a:p>
          <a:p>
            <a:pPr>
              <a:lnSpc>
                <a:spcPct val="90000"/>
              </a:lnSpc>
            </a:pPr>
            <a:r>
              <a:rPr lang="en-GB" sz="2400" i="1" dirty="0"/>
              <a:t>Ensuring other colleagues who will provide feedback are aware of how to do this – trickle down of mentor training! </a:t>
            </a:r>
          </a:p>
        </p:txBody>
      </p:sp>
      <p:pic>
        <p:nvPicPr>
          <p:cNvPr id="6" name="Picture 5" descr="🤔 Thinking Face emoji Meaning | Dictionary.com">
            <a:extLst>
              <a:ext uri="{FF2B5EF4-FFF2-40B4-BE49-F238E27FC236}">
                <a16:creationId xmlns:a16="http://schemas.microsoft.com/office/drawing/2014/main" id="{83441265-4569-FCBD-E60F-5359592CFA85}"/>
              </a:ext>
            </a:extLst>
          </p:cNvPr>
          <p:cNvPicPr>
            <a:picLocks noChangeAspect="1"/>
          </p:cNvPicPr>
          <p:nvPr/>
        </p:nvPicPr>
        <p:blipFill>
          <a:blip r:embed="rId4"/>
          <a:stretch>
            <a:fillRect/>
          </a:stretch>
        </p:blipFill>
        <p:spPr>
          <a:xfrm>
            <a:off x="7357607" y="392124"/>
            <a:ext cx="647290" cy="626136"/>
          </a:xfrm>
          <a:prstGeom prst="rect">
            <a:avLst/>
          </a:prstGeom>
        </p:spPr>
      </p:pic>
    </p:spTree>
    <p:extLst>
      <p:ext uri="{BB962C8B-B14F-4D97-AF65-F5344CB8AC3E}">
        <p14:creationId xmlns:p14="http://schemas.microsoft.com/office/powerpoint/2010/main" val="173963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473821-2C30-0EAF-D224-161B3071895C}"/>
              </a:ext>
            </a:extLst>
          </p:cNvPr>
          <p:cNvSpPr>
            <a:spLocks noGrp="1"/>
          </p:cNvSpPr>
          <p:nvPr>
            <p:ph type="sldNum" sz="quarter" idx="10"/>
          </p:nvPr>
        </p:nvSpPr>
        <p:spPr/>
        <p:txBody>
          <a:bodyPr/>
          <a:lstStyle/>
          <a:p>
            <a:fld id="{DCF6A46F-80AB-49F3-8C7E-9717ED945456}" type="slidenum">
              <a:rPr lang="en-GB" altLang="en-US" smtClean="0"/>
              <a:pPr/>
              <a:t>17</a:t>
            </a:fld>
            <a:endParaRPr lang="en-GB" altLang="en-US"/>
          </a:p>
        </p:txBody>
      </p:sp>
      <p:pic>
        <p:nvPicPr>
          <p:cNvPr id="6" name="Picture 5">
            <a:extLst>
              <a:ext uri="{FF2B5EF4-FFF2-40B4-BE49-F238E27FC236}">
                <a16:creationId xmlns:a16="http://schemas.microsoft.com/office/drawing/2014/main" id="{DF261790-5437-A789-127B-14A204B82369}"/>
              </a:ext>
            </a:extLst>
          </p:cNvPr>
          <p:cNvPicPr>
            <a:picLocks noChangeAspect="1"/>
          </p:cNvPicPr>
          <p:nvPr/>
        </p:nvPicPr>
        <p:blipFill>
          <a:blip r:embed="rId2"/>
          <a:stretch>
            <a:fillRect/>
          </a:stretch>
        </p:blipFill>
        <p:spPr>
          <a:xfrm>
            <a:off x="248375" y="1484784"/>
            <a:ext cx="11695249" cy="4199546"/>
          </a:xfrm>
          <a:prstGeom prst="rect">
            <a:avLst/>
          </a:prstGeom>
        </p:spPr>
      </p:pic>
    </p:spTree>
    <p:extLst>
      <p:ext uri="{BB962C8B-B14F-4D97-AF65-F5344CB8AC3E}">
        <p14:creationId xmlns:p14="http://schemas.microsoft.com/office/powerpoint/2010/main" val="39227264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D67F3-4CF4-3F81-E88E-6F5E26BB5772}"/>
              </a:ext>
            </a:extLst>
          </p:cNvPr>
          <p:cNvSpPr>
            <a:spLocks noGrp="1"/>
          </p:cNvSpPr>
          <p:nvPr>
            <p:ph type="sldNum" sz="quarter" idx="10"/>
          </p:nvPr>
        </p:nvSpPr>
        <p:spPr/>
        <p:txBody>
          <a:bodyPr/>
          <a:lstStyle/>
          <a:p>
            <a:fld id="{DCF6A46F-80AB-49F3-8C7E-9717ED945456}" type="slidenum">
              <a:rPr lang="en-GB" altLang="en-US" smtClean="0"/>
              <a:pPr/>
              <a:t>18</a:t>
            </a:fld>
            <a:endParaRPr lang="en-GB" altLang="en-US"/>
          </a:p>
        </p:txBody>
      </p:sp>
      <p:pic>
        <p:nvPicPr>
          <p:cNvPr id="8" name="Picture 7">
            <a:extLst>
              <a:ext uri="{FF2B5EF4-FFF2-40B4-BE49-F238E27FC236}">
                <a16:creationId xmlns:a16="http://schemas.microsoft.com/office/drawing/2014/main" id="{5FE267AF-74F6-A041-F41B-106D94FEF7ED}"/>
              </a:ext>
            </a:extLst>
          </p:cNvPr>
          <p:cNvPicPr>
            <a:picLocks noChangeAspect="1"/>
          </p:cNvPicPr>
          <p:nvPr/>
        </p:nvPicPr>
        <p:blipFill>
          <a:blip r:embed="rId2"/>
          <a:stretch>
            <a:fillRect/>
          </a:stretch>
        </p:blipFill>
        <p:spPr>
          <a:xfrm>
            <a:off x="335360" y="332656"/>
            <a:ext cx="9433048" cy="5783124"/>
          </a:xfrm>
          <a:prstGeom prst="rect">
            <a:avLst/>
          </a:prstGeom>
        </p:spPr>
      </p:pic>
    </p:spTree>
    <p:extLst>
      <p:ext uri="{BB962C8B-B14F-4D97-AF65-F5344CB8AC3E}">
        <p14:creationId xmlns:p14="http://schemas.microsoft.com/office/powerpoint/2010/main" val="3238772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180966" y="446092"/>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extLst>
              <p:ext uri="{D42A27DB-BD31-4B8C-83A1-F6EECF244321}">
                <p14:modId xmlns:p14="http://schemas.microsoft.com/office/powerpoint/2010/main" val="3850131249"/>
              </p:ext>
            </p:extLst>
          </p:nvPr>
        </p:nvGraphicFramePr>
        <p:xfrm>
          <a:off x="581319" y="1382597"/>
          <a:ext cx="11028417" cy="4102256"/>
        </p:xfrm>
        <a:graphic>
          <a:graphicData uri="http://schemas.openxmlformats.org/drawingml/2006/table">
            <a:tbl>
              <a:tblPr firstRow="1" bandRow="1"/>
              <a:tblGrid>
                <a:gridCol w="3011194">
                  <a:extLst>
                    <a:ext uri="{9D8B030D-6E8A-4147-A177-3AD203B41FA5}">
                      <a16:colId xmlns:a16="http://schemas.microsoft.com/office/drawing/2014/main" val="1058072833"/>
                    </a:ext>
                  </a:extLst>
                </a:gridCol>
                <a:gridCol w="8017223">
                  <a:extLst>
                    <a:ext uri="{9D8B030D-6E8A-4147-A177-3AD203B41FA5}">
                      <a16:colId xmlns:a16="http://schemas.microsoft.com/office/drawing/2014/main" val="2882860285"/>
                    </a:ext>
                  </a:extLst>
                </a:gridCol>
              </a:tblGrid>
              <a:tr h="2051128">
                <a:tc>
                  <a:txBody>
                    <a:bodyPr/>
                    <a:lstStyle/>
                    <a:p>
                      <a:pPr algn="r" fontAlgn="t"/>
                      <a:endParaRPr lang="en-GB" sz="3600" dirty="0">
                        <a:effectLst/>
                      </a:endParaRPr>
                    </a:p>
                    <a:p>
                      <a:pPr algn="r" rtl="0" fontAlgn="base"/>
                      <a:r>
                        <a:rPr lang="en-GB" sz="2400" b="1" i="0" dirty="0">
                          <a:effectLst/>
                          <a:latin typeface="Calibri"/>
                        </a:rPr>
                        <a:t>Guided stage</a:t>
                      </a:r>
                      <a:r>
                        <a:rPr lang="en-GB" sz="2400" b="0" i="0" dirty="0">
                          <a:effectLst/>
                          <a:latin typeface="Calibri"/>
                        </a:rPr>
                        <a:t> </a:t>
                      </a:r>
                    </a:p>
                    <a:p>
                      <a:pPr algn="r" rtl="0" fontAlgn="base"/>
                      <a:r>
                        <a:rPr lang="en-GB" sz="2400" b="0" i="0" dirty="0">
                          <a:effectLst/>
                          <a:latin typeface="Calibri"/>
                        </a:rPr>
                        <a:t>(up to R2)</a:t>
                      </a:r>
                      <a:endParaRPr lang="en-GB" sz="3600" b="0" i="0" dirty="0">
                        <a:effectLst/>
                        <a:latin typeface="Calibri"/>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endParaRPr lang="en-US" sz="1800" b="0" i="0" dirty="0">
                        <a:effectLst/>
                        <a:latin typeface="Calibri"/>
                      </a:endParaRPr>
                    </a:p>
                    <a:p>
                      <a:pPr algn="l" rtl="0" fontAlgn="base">
                        <a:buFont typeface="Arial" panose="020B0604020202020204" pitchFamily="34" charset="0"/>
                        <a:buChar char="•"/>
                      </a:pPr>
                      <a:r>
                        <a:rPr lang="en-US" sz="1800" b="0" i="0" dirty="0">
                          <a:effectLst/>
                          <a:latin typeface="Calibri"/>
                        </a:rPr>
                        <a:t>Plan using a</a:t>
                      </a:r>
                      <a:r>
                        <a:rPr lang="en-US" sz="1800" b="1" i="0" dirty="0">
                          <a:effectLst/>
                          <a:latin typeface="Calibri"/>
                        </a:rPr>
                        <a:t> medium-term plan </a:t>
                      </a:r>
                    </a:p>
                    <a:p>
                      <a:pPr lvl="0" algn="l">
                        <a:buFont typeface="Arial" panose="020B0604020202020204" pitchFamily="34" charset="0"/>
                        <a:buChar char="•"/>
                      </a:pPr>
                      <a:r>
                        <a:rPr lang="en-US" sz="1800" b="0" i="0" dirty="0">
                          <a:effectLst/>
                          <a:latin typeface="Calibri"/>
                        </a:rPr>
                        <a:t>Plan using a </a:t>
                      </a:r>
                      <a:r>
                        <a:rPr lang="en-US" sz="1800" b="1" i="0" dirty="0">
                          <a:effectLst/>
                          <a:latin typeface="Calibri"/>
                        </a:rPr>
                        <a:t>simplified ‘non-negotiables’ lesson pro-forma </a:t>
                      </a:r>
                      <a:endParaRPr lang="en-US" sz="1800" b="0" i="0" dirty="0">
                        <a:effectLst/>
                        <a:latin typeface="Calibri"/>
                      </a:endParaRPr>
                    </a:p>
                    <a:p>
                      <a:pPr lvl="0" algn="l">
                        <a:buFont typeface="Arial" panose="020B0604020202020204" pitchFamily="34" charset="0"/>
                        <a:buChar char="•"/>
                      </a:pPr>
                      <a:endParaRPr lang="en-US" sz="1800" b="1" i="0" dirty="0">
                        <a:effectLst/>
                        <a:latin typeface="Calibri"/>
                      </a:endParaRPr>
                    </a:p>
                    <a:p>
                      <a:pPr algn="l" rtl="0" fontAlgn="base"/>
                      <a:r>
                        <a:rPr lang="en-US" sz="1800" b="0" i="0" dirty="0">
                          <a:effectLst/>
                          <a:latin typeface="Calibri"/>
                        </a:rPr>
                        <a:t>Whether RPTs choose to use the medium-term plan or the simplified lesson pro-forma, all </a:t>
                      </a:r>
                      <a:r>
                        <a:rPr lang="en-US" sz="1800" b="0" i="0" dirty="0">
                          <a:effectLst/>
                          <a:highlight>
                            <a:srgbClr val="FFFF00"/>
                          </a:highlight>
                          <a:latin typeface="Calibri"/>
                        </a:rPr>
                        <a:t>RPTs must complete a full lesson planning pro-forma for </a:t>
                      </a:r>
                      <a:r>
                        <a:rPr lang="en-US" sz="1800" b="1" i="0" dirty="0">
                          <a:effectLst/>
                          <a:highlight>
                            <a:srgbClr val="FFFF00"/>
                          </a:highlight>
                          <a:latin typeface="Calibri"/>
                        </a:rPr>
                        <a:t>1 in 3</a:t>
                      </a:r>
                      <a:r>
                        <a:rPr lang="en-US" sz="1800" b="0" i="0" dirty="0">
                          <a:effectLst/>
                          <a:highlight>
                            <a:srgbClr val="FFFF00"/>
                          </a:highlight>
                          <a:latin typeface="Calibri"/>
                        </a:rPr>
                        <a:t> lessons. </a:t>
                      </a:r>
                      <a:endParaRPr lang="en-US" sz="2800" b="0" i="0" dirty="0">
                        <a:effectLst/>
                        <a:highlight>
                          <a:srgbClr val="FFFF00"/>
                        </a:highlight>
                        <a:latin typeface="Calibri"/>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algn="r" fontAlgn="t"/>
                      <a:endParaRPr lang="en-GB" sz="3600" dirty="0">
                        <a:effectLst/>
                      </a:endParaRPr>
                    </a:p>
                    <a:p>
                      <a:pPr algn="r" rtl="0" fontAlgn="base"/>
                      <a:r>
                        <a:rPr lang="en-GB" sz="2400" b="1" i="0" dirty="0">
                          <a:effectLst/>
                          <a:latin typeface="Calibri"/>
                        </a:rPr>
                        <a:t>Independent stage</a:t>
                      </a:r>
                      <a:r>
                        <a:rPr lang="en-GB" sz="2400" b="0" i="0" dirty="0">
                          <a:effectLst/>
                          <a:latin typeface="Calibri"/>
                        </a:rPr>
                        <a:t> </a:t>
                      </a:r>
                    </a:p>
                    <a:p>
                      <a:pPr algn="r" rtl="0" fontAlgn="base"/>
                      <a:r>
                        <a:rPr lang="en-GB" sz="2400" b="0" i="0" dirty="0">
                          <a:effectLst/>
                          <a:latin typeface="Calibri"/>
                        </a:rPr>
                        <a:t>(after R2)</a:t>
                      </a:r>
                      <a:endParaRPr lang="en-GB" sz="3600" b="0" i="0" dirty="0">
                        <a:effectLst/>
                        <a:latin typeface="Calibri"/>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rtl="0" fontAlgn="base"/>
                      <a:endParaRPr lang="en-US" sz="1800" b="0" i="0" dirty="0">
                        <a:effectLst/>
                        <a:latin typeface="Calibri"/>
                      </a:endParaRPr>
                    </a:p>
                    <a:p>
                      <a:pPr algn="l" rtl="0" fontAlgn="base">
                        <a:buFont typeface="Arial" panose="020B0604020202020204" pitchFamily="34" charset="0"/>
                        <a:buChar char="•"/>
                      </a:pPr>
                      <a:r>
                        <a:rPr lang="en-US" sz="1800" b="0" i="0" dirty="0">
                          <a:effectLst/>
                          <a:latin typeface="Calibri"/>
                        </a:rPr>
                        <a:t>Plan using a </a:t>
                      </a:r>
                      <a:r>
                        <a:rPr lang="en-US" sz="1800" b="1" i="0" dirty="0">
                          <a:effectLst/>
                          <a:latin typeface="Calibri"/>
                        </a:rPr>
                        <a:t>medium-term plan </a:t>
                      </a:r>
                    </a:p>
                    <a:p>
                      <a:pPr algn="l" rtl="0" fontAlgn="base">
                        <a:buFont typeface="Arial" panose="020B0604020202020204" pitchFamily="34" charset="0"/>
                        <a:buChar char="•"/>
                      </a:pPr>
                      <a:r>
                        <a:rPr lang="en-US" sz="1800" b="0" i="0" dirty="0">
                          <a:effectLst/>
                          <a:latin typeface="Calibri"/>
                        </a:rPr>
                        <a:t>Plan using a </a:t>
                      </a:r>
                      <a:r>
                        <a:rPr lang="en-US" sz="1800" b="1" i="0" dirty="0">
                          <a:effectLst/>
                          <a:latin typeface="Calibri"/>
                        </a:rPr>
                        <a:t>simplified ‘non-negotiables’ lesson pro-forma</a:t>
                      </a:r>
                    </a:p>
                    <a:p>
                      <a:pPr lvl="0" algn="l">
                        <a:buFont typeface="Arial" panose="020B0604020202020204" pitchFamily="34" charset="0"/>
                        <a:buChar char="•"/>
                      </a:pPr>
                      <a:endParaRPr lang="en-US" sz="1800" b="0" i="0" dirty="0">
                        <a:effectLst/>
                        <a:latin typeface="Calibri"/>
                      </a:endParaRPr>
                    </a:p>
                    <a:p>
                      <a:pPr algn="l" rtl="0" fontAlgn="base"/>
                      <a:r>
                        <a:rPr lang="en-US" sz="1800" b="0" i="0" dirty="0">
                          <a:effectLst/>
                          <a:latin typeface="Calibri"/>
                        </a:rPr>
                        <a:t>Whether RPTs choose to use the medium-term plan or the simplified lesson pro-forma, all </a:t>
                      </a:r>
                      <a:r>
                        <a:rPr lang="en-US" sz="1800" b="0" i="0" dirty="0">
                          <a:effectLst/>
                          <a:highlight>
                            <a:srgbClr val="FFFF00"/>
                          </a:highlight>
                          <a:latin typeface="Calibri"/>
                        </a:rPr>
                        <a:t>RPTs must complete a full lesson planning pro-form for </a:t>
                      </a:r>
                      <a:r>
                        <a:rPr lang="en-US" sz="1800" b="1" i="0" dirty="0">
                          <a:effectLst/>
                          <a:highlight>
                            <a:srgbClr val="FFFF00"/>
                          </a:highlight>
                          <a:latin typeface="Calibri"/>
                        </a:rPr>
                        <a:t>1 in 5</a:t>
                      </a:r>
                      <a:r>
                        <a:rPr lang="en-US" sz="1800" b="0" i="0" dirty="0">
                          <a:effectLst/>
                          <a:highlight>
                            <a:srgbClr val="FFFF00"/>
                          </a:highlight>
                          <a:latin typeface="Calibri"/>
                        </a:rPr>
                        <a:t> lessons. </a:t>
                      </a:r>
                      <a:endParaRPr lang="en-US" sz="2800" b="0" i="0" dirty="0">
                        <a:effectLst/>
                        <a:highlight>
                          <a:srgbClr val="FFFF00"/>
                        </a:highlight>
                        <a:latin typeface="Calibri"/>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3350195" y="6457417"/>
            <a:ext cx="6268347" cy="400110"/>
          </a:xfrm>
          <a:prstGeom prst="rect">
            <a:avLst/>
          </a:prstGeom>
          <a:noFill/>
        </p:spPr>
        <p:txBody>
          <a:bodyPr wrap="square" lIns="91440" tIns="45720" rIns="91440" bIns="45720" rtlCol="0" anchor="t">
            <a:spAutoFit/>
          </a:bodyPr>
          <a:lstStyle/>
          <a:p>
            <a:r>
              <a:rPr lang="en-GB" dirty="0"/>
              <a:t>(</a:t>
            </a:r>
            <a:r>
              <a:rPr lang="en-GB" dirty="0" err="1"/>
              <a:t>MoG</a:t>
            </a:r>
            <a:r>
              <a:rPr lang="en-GB" dirty="0"/>
              <a:t>, Appendix 19 ‘Principles of Planning’)</a:t>
            </a:r>
          </a:p>
        </p:txBody>
      </p:sp>
    </p:spTree>
    <p:extLst>
      <p:ext uri="{BB962C8B-B14F-4D97-AF65-F5344CB8AC3E}">
        <p14:creationId xmlns:p14="http://schemas.microsoft.com/office/powerpoint/2010/main" val="5990072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A9FFB-53A5-1C83-8489-8F99F7AE5C9C}"/>
              </a:ext>
            </a:extLst>
          </p:cNvPr>
          <p:cNvSpPr>
            <a:spLocks noGrp="1"/>
          </p:cNvSpPr>
          <p:nvPr>
            <p:ph type="title"/>
          </p:nvPr>
        </p:nvSpPr>
        <p:spPr/>
        <p:txBody>
          <a:bodyPr/>
          <a:lstStyle/>
          <a:p>
            <a:r>
              <a:rPr lang="en-GB" dirty="0"/>
              <a:t>Welcome &amp; Programme Updates</a:t>
            </a:r>
          </a:p>
        </p:txBody>
      </p:sp>
      <p:sp>
        <p:nvSpPr>
          <p:cNvPr id="5" name="Content Placeholder 4">
            <a:extLst>
              <a:ext uri="{FF2B5EF4-FFF2-40B4-BE49-F238E27FC236}">
                <a16:creationId xmlns:a16="http://schemas.microsoft.com/office/drawing/2014/main" id="{25AEF492-EB23-8510-8AF6-1E08E7E69E7A}"/>
              </a:ext>
            </a:extLst>
          </p:cNvPr>
          <p:cNvSpPr>
            <a:spLocks noGrp="1"/>
          </p:cNvSpPr>
          <p:nvPr>
            <p:ph idx="1"/>
          </p:nvPr>
        </p:nvSpPr>
        <p:spPr/>
        <p:txBody>
          <a:bodyPr/>
          <a:lstStyle/>
          <a:p>
            <a:pPr marL="0" indent="0">
              <a:buNone/>
            </a:pPr>
            <a:r>
              <a:rPr lang="en-US" altLang="en-US" sz="2200" u="sng" dirty="0">
                <a:solidFill>
                  <a:srgbClr val="FF0000"/>
                </a:solidFill>
                <a:latin typeface="Arial"/>
                <a:cs typeface="Arial"/>
              </a:rPr>
              <a:t>Staffing</a:t>
            </a:r>
          </a:p>
          <a:p>
            <a:pPr marL="179705" indent="-179705"/>
            <a:r>
              <a:rPr lang="en-US" altLang="en-US" sz="2200" dirty="0"/>
              <a:t>Margie Choi - </a:t>
            </a:r>
            <a:r>
              <a:rPr lang="en-US" altLang="en-US" sz="2200" b="1" dirty="0"/>
              <a:t>administrator</a:t>
            </a:r>
          </a:p>
          <a:p>
            <a:pPr marL="539750" lvl="1" indent="-179705"/>
            <a:r>
              <a:rPr lang="en-US" altLang="en-US" sz="2200" dirty="0">
                <a:hlinkClick r:id="rId2"/>
              </a:rPr>
              <a:t>pgcesecondary@reading.ac.uk</a:t>
            </a:r>
            <a:r>
              <a:rPr lang="en-US" altLang="en-US" sz="2200" dirty="0"/>
              <a:t> </a:t>
            </a:r>
          </a:p>
          <a:p>
            <a:pPr marL="179705" indent="-179705"/>
            <a:r>
              <a:rPr lang="en-US" altLang="en-US" sz="2200" b="1" dirty="0"/>
              <a:t>Head of School</a:t>
            </a:r>
            <a:r>
              <a:rPr lang="en-US" altLang="en-US" sz="2200" dirty="0"/>
              <a:t>: Dr Sarah Marston </a:t>
            </a:r>
          </a:p>
          <a:p>
            <a:pPr marL="179705" indent="-179705"/>
            <a:r>
              <a:rPr lang="en-US" altLang="en-US" sz="2200" b="1" dirty="0"/>
              <a:t>Director of Teaching and Learning</a:t>
            </a:r>
            <a:r>
              <a:rPr lang="en-US" altLang="en-US" sz="2200" dirty="0"/>
              <a:t>: Dr Jo Anna Reed-Johnson</a:t>
            </a:r>
          </a:p>
          <a:p>
            <a:pPr marL="179705" indent="-179705"/>
            <a:r>
              <a:rPr lang="en-US" altLang="en-US" sz="2200" b="1" dirty="0"/>
              <a:t>Head of ITT</a:t>
            </a:r>
            <a:r>
              <a:rPr lang="en-US" altLang="en-US" sz="2200" dirty="0"/>
              <a:t>: Dr Catherine Foley</a:t>
            </a:r>
          </a:p>
          <a:p>
            <a:pPr marL="179705" indent="-179705"/>
            <a:r>
              <a:rPr lang="en-US" altLang="en-US" sz="2200" b="1" dirty="0"/>
              <a:t>Director of Secondary</a:t>
            </a:r>
            <a:r>
              <a:rPr lang="en-US" altLang="en-US" sz="2200" dirty="0"/>
              <a:t>: Will Bailey-Watson</a:t>
            </a:r>
          </a:p>
          <a:p>
            <a:pPr marL="179705" indent="-179705"/>
            <a:endParaRPr lang="en-GB" dirty="0"/>
          </a:p>
        </p:txBody>
      </p:sp>
    </p:spTree>
    <p:extLst>
      <p:ext uri="{BB962C8B-B14F-4D97-AF65-F5344CB8AC3E}">
        <p14:creationId xmlns:p14="http://schemas.microsoft.com/office/powerpoint/2010/main" val="41294584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D3641A-0C0E-4CB7-C376-8BBDC5ABEAC7}"/>
              </a:ext>
            </a:extLst>
          </p:cNvPr>
          <p:cNvSpPr>
            <a:spLocks noGrp="1"/>
          </p:cNvSpPr>
          <p:nvPr>
            <p:ph type="sldNum" sz="quarter" idx="10"/>
          </p:nvPr>
        </p:nvSpPr>
        <p:spPr/>
        <p:txBody>
          <a:bodyPr/>
          <a:lstStyle/>
          <a:p>
            <a:fld id="{DCF6A46F-80AB-49F3-8C7E-9717ED945456}" type="slidenum">
              <a:rPr lang="en-GB" altLang="en-US" smtClean="0"/>
              <a:pPr/>
              <a:t>20</a:t>
            </a:fld>
            <a:endParaRPr lang="en-GB" altLang="en-US"/>
          </a:p>
        </p:txBody>
      </p:sp>
      <p:pic>
        <p:nvPicPr>
          <p:cNvPr id="6" name="Picture 5">
            <a:extLst>
              <a:ext uri="{FF2B5EF4-FFF2-40B4-BE49-F238E27FC236}">
                <a16:creationId xmlns:a16="http://schemas.microsoft.com/office/drawing/2014/main" id="{81007D27-F144-8830-DF5D-EA735BD7F78E}"/>
              </a:ext>
            </a:extLst>
          </p:cNvPr>
          <p:cNvPicPr>
            <a:picLocks noChangeAspect="1"/>
          </p:cNvPicPr>
          <p:nvPr/>
        </p:nvPicPr>
        <p:blipFill>
          <a:blip r:embed="rId2"/>
          <a:stretch>
            <a:fillRect/>
          </a:stretch>
        </p:blipFill>
        <p:spPr>
          <a:xfrm>
            <a:off x="346833" y="0"/>
            <a:ext cx="11498333" cy="6858000"/>
          </a:xfrm>
          <a:prstGeom prst="rect">
            <a:avLst/>
          </a:prstGeom>
        </p:spPr>
      </p:pic>
      <p:sp>
        <p:nvSpPr>
          <p:cNvPr id="8" name="TextBox 7">
            <a:extLst>
              <a:ext uri="{FF2B5EF4-FFF2-40B4-BE49-F238E27FC236}">
                <a16:creationId xmlns:a16="http://schemas.microsoft.com/office/drawing/2014/main" id="{E6A3607A-0C49-480F-C1DF-91C712365457}"/>
              </a:ext>
            </a:extLst>
          </p:cNvPr>
          <p:cNvSpPr txBox="1"/>
          <p:nvPr/>
        </p:nvSpPr>
        <p:spPr>
          <a:xfrm>
            <a:off x="4079776" y="1556792"/>
            <a:ext cx="3600400" cy="1015663"/>
          </a:xfrm>
          <a:prstGeom prst="rect">
            <a:avLst/>
          </a:prstGeom>
          <a:noFill/>
        </p:spPr>
        <p:txBody>
          <a:bodyPr wrap="square">
            <a:spAutoFit/>
          </a:bodyPr>
          <a:lstStyle/>
          <a:p>
            <a:r>
              <a:rPr lang="en-GB" dirty="0">
                <a:solidFill>
                  <a:srgbClr val="FF0000"/>
                </a:solidFill>
                <a:latin typeface="+mn-lt"/>
              </a:rPr>
              <a:t>Short version =</a:t>
            </a:r>
          </a:p>
          <a:p>
            <a:r>
              <a:rPr lang="en-GB" dirty="0">
                <a:solidFill>
                  <a:srgbClr val="FF0000"/>
                </a:solidFill>
                <a:latin typeface="+mn-lt"/>
              </a:rPr>
              <a:t>2 in 3 before R2</a:t>
            </a:r>
          </a:p>
          <a:p>
            <a:r>
              <a:rPr lang="en-GB" dirty="0">
                <a:solidFill>
                  <a:srgbClr val="FF0000"/>
                </a:solidFill>
                <a:latin typeface="+mn-lt"/>
              </a:rPr>
              <a:t>4 in 5 after R2</a:t>
            </a:r>
          </a:p>
        </p:txBody>
      </p:sp>
    </p:spTree>
    <p:extLst>
      <p:ext uri="{BB962C8B-B14F-4D97-AF65-F5344CB8AC3E}">
        <p14:creationId xmlns:p14="http://schemas.microsoft.com/office/powerpoint/2010/main" val="41633221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50FDE1-7972-B4EF-FAD5-3055F37ED84F}"/>
              </a:ext>
            </a:extLst>
          </p:cNvPr>
          <p:cNvSpPr>
            <a:spLocks noGrp="1"/>
          </p:cNvSpPr>
          <p:nvPr>
            <p:ph type="sldNum" sz="quarter" idx="10"/>
          </p:nvPr>
        </p:nvSpPr>
        <p:spPr/>
        <p:txBody>
          <a:bodyPr/>
          <a:lstStyle/>
          <a:p>
            <a:fld id="{DCF6A46F-80AB-49F3-8C7E-9717ED945456}" type="slidenum">
              <a:rPr lang="en-GB" altLang="en-US" smtClean="0"/>
              <a:pPr/>
              <a:t>21</a:t>
            </a:fld>
            <a:endParaRPr lang="en-GB" altLang="en-US"/>
          </a:p>
        </p:txBody>
      </p:sp>
      <p:pic>
        <p:nvPicPr>
          <p:cNvPr id="6" name="Picture 5">
            <a:extLst>
              <a:ext uri="{FF2B5EF4-FFF2-40B4-BE49-F238E27FC236}">
                <a16:creationId xmlns:a16="http://schemas.microsoft.com/office/drawing/2014/main" id="{1A7E213C-CCCA-EA00-70F7-A888FDDD8B3D}"/>
              </a:ext>
            </a:extLst>
          </p:cNvPr>
          <p:cNvPicPr>
            <a:picLocks noChangeAspect="1"/>
          </p:cNvPicPr>
          <p:nvPr/>
        </p:nvPicPr>
        <p:blipFill>
          <a:blip r:embed="rId2"/>
          <a:stretch>
            <a:fillRect/>
          </a:stretch>
        </p:blipFill>
        <p:spPr>
          <a:xfrm>
            <a:off x="1199456" y="58316"/>
            <a:ext cx="8517091" cy="6741368"/>
          </a:xfrm>
          <a:prstGeom prst="rect">
            <a:avLst/>
          </a:prstGeom>
        </p:spPr>
      </p:pic>
      <p:sp>
        <p:nvSpPr>
          <p:cNvPr id="7" name="TextBox 6">
            <a:extLst>
              <a:ext uri="{FF2B5EF4-FFF2-40B4-BE49-F238E27FC236}">
                <a16:creationId xmlns:a16="http://schemas.microsoft.com/office/drawing/2014/main" id="{E5C5FE5D-F944-7850-FA8A-AE930405FA75}"/>
              </a:ext>
            </a:extLst>
          </p:cNvPr>
          <p:cNvSpPr txBox="1"/>
          <p:nvPr/>
        </p:nvSpPr>
        <p:spPr>
          <a:xfrm>
            <a:off x="10056440" y="1916832"/>
            <a:ext cx="1872629" cy="1015663"/>
          </a:xfrm>
          <a:prstGeom prst="rect">
            <a:avLst/>
          </a:prstGeom>
          <a:noFill/>
        </p:spPr>
        <p:txBody>
          <a:bodyPr wrap="none" rtlCol="0">
            <a:spAutoFit/>
          </a:bodyPr>
          <a:lstStyle/>
          <a:p>
            <a:r>
              <a:rPr lang="en-GB" dirty="0">
                <a:solidFill>
                  <a:srgbClr val="FF0000"/>
                </a:solidFill>
                <a:latin typeface="+mn-lt"/>
              </a:rPr>
              <a:t>2 in 3 before R2</a:t>
            </a:r>
          </a:p>
          <a:p>
            <a:endParaRPr lang="en-GB" dirty="0">
              <a:solidFill>
                <a:srgbClr val="FF0000"/>
              </a:solidFill>
            </a:endParaRPr>
          </a:p>
          <a:p>
            <a:r>
              <a:rPr lang="en-GB" dirty="0">
                <a:solidFill>
                  <a:srgbClr val="FF0000"/>
                </a:solidFill>
                <a:latin typeface="+mn-lt"/>
              </a:rPr>
              <a:t>4 in 5 after R2</a:t>
            </a:r>
          </a:p>
        </p:txBody>
      </p:sp>
    </p:spTree>
    <p:extLst>
      <p:ext uri="{BB962C8B-B14F-4D97-AF65-F5344CB8AC3E}">
        <p14:creationId xmlns:p14="http://schemas.microsoft.com/office/powerpoint/2010/main" val="42651740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65A429-0764-F729-07D5-13A9077750DF}"/>
              </a:ext>
            </a:extLst>
          </p:cNvPr>
          <p:cNvSpPr>
            <a:spLocks noGrp="1"/>
          </p:cNvSpPr>
          <p:nvPr>
            <p:ph idx="1"/>
          </p:nvPr>
        </p:nvSpPr>
        <p:spPr/>
        <p:txBody>
          <a:bodyPr/>
          <a:lstStyle/>
          <a:p>
            <a:pPr marL="179705" indent="-179705"/>
            <a:r>
              <a:rPr lang="en-GB" dirty="0">
                <a:latin typeface="Arial"/>
                <a:cs typeface="Arial"/>
              </a:rPr>
              <a:t>Fortnightly from March / April</a:t>
            </a:r>
            <a:endParaRPr lang="en-US" dirty="0"/>
          </a:p>
          <a:p>
            <a:pPr marL="179705" indent="-179705"/>
            <a:r>
              <a:rPr lang="en-GB" dirty="0"/>
              <a:t>Connected to a curriculum strand</a:t>
            </a:r>
          </a:p>
          <a:p>
            <a:pPr marL="179705" indent="-179705"/>
            <a:endParaRPr lang="en-GB" dirty="0"/>
          </a:p>
          <a:p>
            <a:pPr marL="179705" indent="-179705"/>
            <a:endParaRPr lang="en-GB" dirty="0"/>
          </a:p>
        </p:txBody>
      </p:sp>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0"/>
          </p:nvPr>
        </p:nvSpPr>
        <p:spPr/>
        <p:txBody>
          <a:bodyPr/>
          <a:lstStyle/>
          <a:p>
            <a:fld id="{DCF6A46F-80AB-49F3-8C7E-9717ED945456}" type="slidenum">
              <a:rPr lang="en-GB" altLang="en-US" smtClean="0"/>
              <a:pPr/>
              <a:t>22</a:t>
            </a:fld>
            <a:endParaRPr lang="en-GB" altLang="en-US"/>
          </a:p>
        </p:txBody>
      </p:sp>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566400" y="1342840"/>
            <a:ext cx="11040000" cy="429976"/>
          </a:xfrm>
        </p:spPr>
        <p:txBody>
          <a:bodyPr/>
          <a:lstStyle/>
          <a:p>
            <a:r>
              <a:rPr lang="en-US" sz="3600" kern="100" dirty="0">
                <a:effectLst/>
                <a:latin typeface="Calibri" panose="020F0502020204030204" pitchFamily="34" charset="0"/>
                <a:ea typeface="Calibri" panose="020F0502020204030204" pitchFamily="34" charset="0"/>
                <a:cs typeface="Arial" panose="020B0604020202020204" pitchFamily="34" charset="0"/>
              </a:rPr>
              <a:t>Using the Mentor </a:t>
            </a:r>
            <a:r>
              <a:rPr lang="en-US" sz="3600" kern="100" dirty="0">
                <a:latin typeface="Calibri" panose="020F0502020204030204" pitchFamily="34" charset="0"/>
                <a:ea typeface="Calibri" panose="020F0502020204030204" pitchFamily="34" charset="0"/>
                <a:cs typeface="Arial" panose="020B0604020202020204" pitchFamily="34" charset="0"/>
              </a:rPr>
              <a:t>B</a:t>
            </a:r>
            <a:r>
              <a:rPr lang="en-US" sz="3600" kern="100" dirty="0">
                <a:effectLst/>
                <a:latin typeface="Calibri" panose="020F0502020204030204" pitchFamily="34" charset="0"/>
                <a:ea typeface="Calibri" panose="020F0502020204030204" pitchFamily="34" charset="0"/>
                <a:cs typeface="Arial" panose="020B0604020202020204" pitchFamily="34" charset="0"/>
              </a:rPr>
              <a:t>ulletins </a:t>
            </a:r>
            <a:br>
              <a:rPr lang="en-US" sz="3600" kern="100" dirty="0">
                <a:effectLst/>
                <a:latin typeface="Calibri" panose="020F0502020204030204" pitchFamily="34" charset="0"/>
                <a:ea typeface="Calibri" panose="020F0502020204030204" pitchFamily="34" charset="0"/>
                <a:cs typeface="Arial" panose="020B0604020202020204" pitchFamily="34" charset="0"/>
              </a:rPr>
            </a:br>
            <a:br>
              <a:rPr lang="en-GB" sz="36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AB65EBD7-D744-7782-D1EB-5128E3A054DB}"/>
              </a:ext>
            </a:extLst>
          </p:cNvPr>
          <p:cNvPicPr>
            <a:picLocks noChangeAspect="1"/>
          </p:cNvPicPr>
          <p:nvPr/>
        </p:nvPicPr>
        <p:blipFill>
          <a:blip r:embed="rId3"/>
          <a:stretch>
            <a:fillRect/>
          </a:stretch>
        </p:blipFill>
        <p:spPr>
          <a:xfrm>
            <a:off x="6402028" y="156610"/>
            <a:ext cx="5249008" cy="6125430"/>
          </a:xfrm>
          <a:prstGeom prst="rect">
            <a:avLst/>
          </a:prstGeom>
        </p:spPr>
      </p:pic>
    </p:spTree>
    <p:extLst>
      <p:ext uri="{BB962C8B-B14F-4D97-AF65-F5344CB8AC3E}">
        <p14:creationId xmlns:p14="http://schemas.microsoft.com/office/powerpoint/2010/main" val="4996259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0B3989-9E0A-1C00-F2D8-5004B708C83A}"/>
              </a:ext>
            </a:extLst>
          </p:cNvPr>
          <p:cNvPicPr>
            <a:picLocks noChangeAspect="1"/>
          </p:cNvPicPr>
          <p:nvPr/>
        </p:nvPicPr>
        <p:blipFill>
          <a:blip r:embed="rId3"/>
          <a:stretch>
            <a:fillRect/>
          </a:stretch>
        </p:blipFill>
        <p:spPr>
          <a:xfrm>
            <a:off x="695400" y="518380"/>
            <a:ext cx="5026807" cy="6245154"/>
          </a:xfrm>
          <a:prstGeom prst="rect">
            <a:avLst/>
          </a:prstGeom>
        </p:spPr>
      </p:pic>
      <p:pic>
        <p:nvPicPr>
          <p:cNvPr id="8" name="Picture 7">
            <a:extLst>
              <a:ext uri="{FF2B5EF4-FFF2-40B4-BE49-F238E27FC236}">
                <a16:creationId xmlns:a16="http://schemas.microsoft.com/office/drawing/2014/main" id="{0C3372E7-DEAF-C6F1-FFE3-CA9B6495EA20}"/>
              </a:ext>
            </a:extLst>
          </p:cNvPr>
          <p:cNvPicPr>
            <a:picLocks noChangeAspect="1"/>
          </p:cNvPicPr>
          <p:nvPr/>
        </p:nvPicPr>
        <p:blipFill>
          <a:blip r:embed="rId4"/>
          <a:stretch>
            <a:fillRect/>
          </a:stretch>
        </p:blipFill>
        <p:spPr>
          <a:xfrm>
            <a:off x="5899279" y="171314"/>
            <a:ext cx="6257509" cy="6210014"/>
          </a:xfrm>
          <a:prstGeom prst="rect">
            <a:avLst/>
          </a:prstGeom>
        </p:spPr>
      </p:pic>
      <p:sp>
        <p:nvSpPr>
          <p:cNvPr id="9" name="TextBox 8">
            <a:extLst>
              <a:ext uri="{FF2B5EF4-FFF2-40B4-BE49-F238E27FC236}">
                <a16:creationId xmlns:a16="http://schemas.microsoft.com/office/drawing/2014/main" id="{480DC7DB-8200-499B-B4FE-6312C424565A}"/>
              </a:ext>
            </a:extLst>
          </p:cNvPr>
          <p:cNvSpPr txBox="1"/>
          <p:nvPr/>
        </p:nvSpPr>
        <p:spPr>
          <a:xfrm>
            <a:off x="623392" y="3076266"/>
            <a:ext cx="1061509" cy="400110"/>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mn-lt"/>
              </a:rPr>
              <a:t>Generic</a:t>
            </a:r>
          </a:p>
        </p:txBody>
      </p:sp>
      <p:sp>
        <p:nvSpPr>
          <p:cNvPr id="10" name="TextBox 9">
            <a:extLst>
              <a:ext uri="{FF2B5EF4-FFF2-40B4-BE49-F238E27FC236}">
                <a16:creationId xmlns:a16="http://schemas.microsoft.com/office/drawing/2014/main" id="{C076D959-4296-52FC-3CEC-DCFE459D6529}"/>
              </a:ext>
            </a:extLst>
          </p:cNvPr>
          <p:cNvSpPr txBox="1"/>
          <p:nvPr/>
        </p:nvSpPr>
        <p:spPr>
          <a:xfrm>
            <a:off x="3719736" y="5805264"/>
            <a:ext cx="2002471" cy="400110"/>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mn-lt"/>
              </a:rPr>
              <a:t>Subject-specific</a:t>
            </a:r>
          </a:p>
        </p:txBody>
      </p:sp>
      <p:sp>
        <p:nvSpPr>
          <p:cNvPr id="11" name="TextBox 10">
            <a:extLst>
              <a:ext uri="{FF2B5EF4-FFF2-40B4-BE49-F238E27FC236}">
                <a16:creationId xmlns:a16="http://schemas.microsoft.com/office/drawing/2014/main" id="{F81508C0-F452-D3BE-8E35-350DFA333710}"/>
              </a:ext>
            </a:extLst>
          </p:cNvPr>
          <p:cNvSpPr txBox="1"/>
          <p:nvPr/>
        </p:nvSpPr>
        <p:spPr>
          <a:xfrm>
            <a:off x="8472264" y="1340768"/>
            <a:ext cx="1611339" cy="400110"/>
          </a:xfrm>
          <a:prstGeom prst="rect">
            <a:avLst/>
          </a:prstGeom>
          <a:solidFill>
            <a:schemeClr val="accent6">
              <a:lumMod val="40000"/>
              <a:lumOff val="60000"/>
            </a:schemeClr>
          </a:solidFill>
        </p:spPr>
        <p:txBody>
          <a:bodyPr wrap="none" rtlCol="0">
            <a:spAutoFit/>
          </a:bodyPr>
          <a:lstStyle/>
          <a:p>
            <a:r>
              <a:rPr lang="en-GB" dirty="0">
                <a:solidFill>
                  <a:schemeClr val="tx2"/>
                </a:solidFill>
                <a:latin typeface="+mn-lt"/>
              </a:rPr>
              <a:t>Personalised</a:t>
            </a:r>
          </a:p>
        </p:txBody>
      </p:sp>
      <p:sp>
        <p:nvSpPr>
          <p:cNvPr id="12" name="TextBox 11">
            <a:extLst>
              <a:ext uri="{FF2B5EF4-FFF2-40B4-BE49-F238E27FC236}">
                <a16:creationId xmlns:a16="http://schemas.microsoft.com/office/drawing/2014/main" id="{48CC2C0F-EB5D-A2A6-695D-A97A5D81602A}"/>
              </a:ext>
            </a:extLst>
          </p:cNvPr>
          <p:cNvSpPr txBox="1"/>
          <p:nvPr/>
        </p:nvSpPr>
        <p:spPr>
          <a:xfrm>
            <a:off x="9552384" y="5589240"/>
            <a:ext cx="667170" cy="400110"/>
          </a:xfrm>
          <a:prstGeom prst="rect">
            <a:avLst/>
          </a:prstGeom>
          <a:solidFill>
            <a:srgbClr val="FFC000"/>
          </a:solidFill>
        </p:spPr>
        <p:txBody>
          <a:bodyPr wrap="none" rtlCol="0">
            <a:spAutoFit/>
          </a:bodyPr>
          <a:lstStyle/>
          <a:p>
            <a:r>
              <a:rPr lang="en-GB" dirty="0">
                <a:solidFill>
                  <a:schemeClr val="tx2"/>
                </a:solidFill>
                <a:latin typeface="+mn-lt"/>
              </a:rPr>
              <a:t>CCF</a:t>
            </a:r>
          </a:p>
        </p:txBody>
      </p:sp>
      <p:sp>
        <p:nvSpPr>
          <p:cNvPr id="5" name="TextBox 4">
            <a:extLst>
              <a:ext uri="{FF2B5EF4-FFF2-40B4-BE49-F238E27FC236}">
                <a16:creationId xmlns:a16="http://schemas.microsoft.com/office/drawing/2014/main" id="{936927A1-8A63-C33A-E3C1-4833F2591FAF}"/>
              </a:ext>
            </a:extLst>
          </p:cNvPr>
          <p:cNvSpPr txBox="1"/>
          <p:nvPr/>
        </p:nvSpPr>
        <p:spPr>
          <a:xfrm>
            <a:off x="623392" y="43590"/>
            <a:ext cx="6096000" cy="400110"/>
          </a:xfrm>
          <a:prstGeom prst="rect">
            <a:avLst/>
          </a:prstGeom>
          <a:noFill/>
        </p:spPr>
        <p:txBody>
          <a:bodyPr wrap="square">
            <a:spAutoFit/>
          </a:bodyPr>
          <a:lstStyle/>
          <a:p>
            <a:r>
              <a:rPr lang="en-US" sz="2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Conversation </a:t>
            </a:r>
            <a:r>
              <a:rPr lang="en-US" sz="2000" kern="100" dirty="0">
                <a:solidFill>
                  <a:srgbClr val="FF0000"/>
                </a:solidFill>
                <a:latin typeface="Calibri" panose="020F0502020204030204" pitchFamily="34" charset="0"/>
                <a:ea typeface="Calibri" panose="020F0502020204030204" pitchFamily="34" charset="0"/>
                <a:cs typeface="Arial" panose="020B0604020202020204" pitchFamily="34" charset="0"/>
              </a:rPr>
              <a:t>P</a:t>
            </a:r>
            <a:r>
              <a:rPr lang="en-US" sz="2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rompts – in </a:t>
            </a:r>
            <a:r>
              <a:rPr lang="en-US" sz="2000"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tinyurl</a:t>
            </a:r>
            <a:r>
              <a:rPr lang="en-US" sz="2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GB" dirty="0">
              <a:solidFill>
                <a:srgbClr val="FF0000"/>
              </a:solidFill>
            </a:endParaRP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1C5465-4128-4D73-AE2A-63EB6CA6CA4F}"/>
              </a:ext>
            </a:extLst>
          </p:cNvPr>
          <p:cNvSpPr>
            <a:spLocks noGrp="1"/>
          </p:cNvSpPr>
          <p:nvPr>
            <p:ph idx="1"/>
          </p:nvPr>
        </p:nvSpPr>
        <p:spPr>
          <a:xfrm>
            <a:off x="552450" y="611187"/>
            <a:ext cx="6628935" cy="6034939"/>
          </a:xfrm>
        </p:spPr>
        <p:txBody>
          <a:bodyPr vert="horz" lIns="91440" tIns="45720" rIns="91440" bIns="45720" rtlCol="0" anchor="t">
            <a:normAutofit fontScale="85000" lnSpcReduction="20000"/>
          </a:bodyPr>
          <a:lstStyle/>
          <a:p>
            <a:pPr marL="0" indent="0">
              <a:buNone/>
            </a:pPr>
            <a:r>
              <a:rPr lang="en-GB" sz="3600" b="1" dirty="0">
                <a:solidFill>
                  <a:srgbClr val="FF0000"/>
                </a:solidFill>
                <a:latin typeface="Arial"/>
                <a:cs typeface="Arial"/>
              </a:rPr>
              <a:t>Towards R3</a:t>
            </a:r>
            <a:endParaRPr lang="en-GB" sz="3600" dirty="0">
              <a:solidFill>
                <a:srgbClr val="000000"/>
              </a:solidFill>
              <a:cs typeface="Arial"/>
            </a:endParaRPr>
          </a:p>
          <a:p>
            <a:pPr marL="179705" indent="-179705"/>
            <a:r>
              <a:rPr lang="en-GB" sz="3600" dirty="0">
                <a:latin typeface="Arial"/>
                <a:cs typeface="Arial"/>
              </a:rPr>
              <a:t>Teaching </a:t>
            </a:r>
            <a:r>
              <a:rPr lang="en-GB" sz="3600" b="1" dirty="0">
                <a:latin typeface="Arial"/>
                <a:cs typeface="Arial"/>
              </a:rPr>
              <a:t>50% </a:t>
            </a:r>
            <a:r>
              <a:rPr lang="en-GB" sz="3600" dirty="0">
                <a:latin typeface="Arial"/>
                <a:cs typeface="Arial"/>
              </a:rPr>
              <a:t>of a school timetable for a sustained period; rising to </a:t>
            </a:r>
            <a:r>
              <a:rPr lang="en-GB" sz="3600" b="1" dirty="0">
                <a:latin typeface="Arial"/>
                <a:cs typeface="Arial"/>
              </a:rPr>
              <a:t>72% from 12th May. SUSTAINABLE.</a:t>
            </a:r>
            <a:endParaRPr lang="en-GB" sz="3600" dirty="0">
              <a:latin typeface="Arial"/>
              <a:cs typeface="Arial"/>
            </a:endParaRPr>
          </a:p>
          <a:p>
            <a:pPr marL="0" indent="0">
              <a:buNone/>
            </a:pPr>
            <a:endParaRPr lang="en-GB" sz="3600" dirty="0"/>
          </a:p>
          <a:p>
            <a:pPr marL="179705" indent="-179705"/>
            <a:r>
              <a:rPr lang="en-GB" sz="3600" dirty="0">
                <a:latin typeface="Arial"/>
                <a:cs typeface="Arial"/>
              </a:rPr>
              <a:t>Collecting </a:t>
            </a:r>
            <a:r>
              <a:rPr lang="en-GB" sz="3600" b="1" dirty="0">
                <a:latin typeface="Arial"/>
                <a:cs typeface="Arial"/>
              </a:rPr>
              <a:t>ORGANIC </a:t>
            </a:r>
            <a:r>
              <a:rPr lang="en-GB" sz="3600" dirty="0">
                <a:latin typeface="Arial"/>
                <a:cs typeface="Arial"/>
              </a:rPr>
              <a:t>‘evidence’ against the Teachers’ Standards – making use of the e-Portfolio</a:t>
            </a:r>
          </a:p>
          <a:p>
            <a:pPr marL="179705" indent="-179705"/>
            <a:endParaRPr lang="en-GB" sz="3600" dirty="0">
              <a:latin typeface="Arial"/>
              <a:cs typeface="Arial"/>
            </a:endParaRPr>
          </a:p>
          <a:p>
            <a:pPr marL="179705" indent="-179705"/>
            <a:r>
              <a:rPr lang="en-GB" sz="3600" dirty="0">
                <a:latin typeface="Arial"/>
                <a:cs typeface="Arial"/>
              </a:rPr>
              <a:t>Writing a Best Evidence Guide (BEG) which outlines and helps to explain / justify evidence for each TS.</a:t>
            </a:r>
            <a:endParaRPr lang="en-GB" sz="3600" dirty="0"/>
          </a:p>
          <a:p>
            <a:pPr marL="179705" indent="-179705"/>
            <a:endParaRPr lang="en-GB" dirty="0"/>
          </a:p>
          <a:p>
            <a:pPr marL="179705" indent="-179705"/>
            <a:endParaRPr lang="en-GB" dirty="0"/>
          </a:p>
        </p:txBody>
      </p:sp>
      <p:sp>
        <p:nvSpPr>
          <p:cNvPr id="5" name="TextBox 4">
            <a:extLst>
              <a:ext uri="{FF2B5EF4-FFF2-40B4-BE49-F238E27FC236}">
                <a16:creationId xmlns:a16="http://schemas.microsoft.com/office/drawing/2014/main" id="{C88CB598-145C-40DB-BDC3-BE3B96E11567}"/>
              </a:ext>
            </a:extLst>
          </p:cNvPr>
          <p:cNvSpPr txBox="1"/>
          <p:nvPr/>
        </p:nvSpPr>
        <p:spPr>
          <a:xfrm>
            <a:off x="7777976" y="1142989"/>
            <a:ext cx="4106901" cy="4154984"/>
          </a:xfrm>
          <a:prstGeom prst="rect">
            <a:avLst/>
          </a:prstGeom>
          <a:solidFill>
            <a:schemeClr val="accent1">
              <a:lumMod val="60000"/>
              <a:lumOff val="40000"/>
            </a:schemeClr>
          </a:solidFill>
        </p:spPr>
        <p:txBody>
          <a:bodyPr wrap="square" lIns="91440" tIns="45720" rIns="91440" bIns="45720" anchor="t">
            <a:spAutoFit/>
          </a:bodyPr>
          <a:lstStyle/>
          <a:p>
            <a:r>
              <a:rPr lang="en-GB" sz="2400" dirty="0"/>
              <a:t>Evidence includes:</a:t>
            </a:r>
          </a:p>
          <a:p>
            <a:endParaRPr lang="en-GB" sz="2400" dirty="0"/>
          </a:p>
          <a:p>
            <a:pPr marL="285750" indent="-285750">
              <a:buFont typeface="Arial" panose="020B0604020202020204" pitchFamily="34" charset="0"/>
              <a:buChar char="•"/>
            </a:pPr>
            <a:r>
              <a:rPr lang="en-GB" sz="2400" dirty="0"/>
              <a:t>A WROP</a:t>
            </a:r>
          </a:p>
          <a:p>
            <a:pPr marL="285750" indent="-285750">
              <a:buFont typeface="Arial" panose="020B0604020202020204" pitchFamily="34" charset="0"/>
              <a:buChar char="•"/>
            </a:pPr>
            <a:r>
              <a:rPr lang="en-GB" sz="2400" dirty="0"/>
              <a:t>A lesson plan</a:t>
            </a:r>
          </a:p>
          <a:p>
            <a:pPr marL="285750" indent="-285750">
              <a:buFont typeface="Arial" panose="020B0604020202020204" pitchFamily="34" charset="0"/>
              <a:buChar char="•"/>
            </a:pPr>
            <a:r>
              <a:rPr lang="en-GB" sz="2400" dirty="0"/>
              <a:t>A sequence of lessons</a:t>
            </a:r>
          </a:p>
          <a:p>
            <a:pPr marL="285750" indent="-285750">
              <a:buFont typeface="Arial" panose="020B0604020202020204" pitchFamily="34" charset="0"/>
              <a:buChar char="•"/>
            </a:pPr>
            <a:r>
              <a:rPr lang="en-GB" sz="2400" dirty="0"/>
              <a:t>A resource you produced</a:t>
            </a:r>
          </a:p>
          <a:p>
            <a:pPr marL="285750" indent="-285750">
              <a:buFont typeface="Arial" panose="020B0604020202020204" pitchFamily="34" charset="0"/>
              <a:buChar char="•"/>
            </a:pPr>
            <a:r>
              <a:rPr lang="en-GB" sz="2400" dirty="0"/>
              <a:t>Pupil work</a:t>
            </a:r>
          </a:p>
          <a:p>
            <a:pPr marL="285750" indent="-285750">
              <a:buFont typeface="Arial" panose="020B0604020202020204" pitchFamily="34" charset="0"/>
              <a:buChar char="•"/>
            </a:pPr>
            <a:r>
              <a:rPr lang="en-GB" sz="2400" dirty="0"/>
              <a:t>Examples of your marking</a:t>
            </a:r>
          </a:p>
          <a:p>
            <a:pPr marL="285750" indent="-285750">
              <a:buFont typeface="Arial" panose="020B0604020202020204" pitchFamily="34" charset="0"/>
              <a:buChar char="•"/>
            </a:pPr>
            <a:r>
              <a:rPr lang="en-GB" sz="2400" dirty="0"/>
              <a:t>Feedback from observers</a:t>
            </a:r>
          </a:p>
          <a:p>
            <a:pPr marL="285750" indent="-285750">
              <a:buFont typeface="Arial" panose="020B0604020202020204" pitchFamily="34" charset="0"/>
              <a:buChar char="•"/>
            </a:pPr>
            <a:r>
              <a:rPr lang="en-GB" sz="2400" dirty="0"/>
              <a:t>Emails from parents/colleagues/pupils</a:t>
            </a:r>
          </a:p>
        </p:txBody>
      </p:sp>
    </p:spTree>
    <p:extLst>
      <p:ext uri="{BB962C8B-B14F-4D97-AF65-F5344CB8AC3E}">
        <p14:creationId xmlns:p14="http://schemas.microsoft.com/office/powerpoint/2010/main" val="2703450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27A64E-614A-4E5A-9FA1-A336B7A9CD0A}"/>
              </a:ext>
            </a:extLst>
          </p:cNvPr>
          <p:cNvPicPr>
            <a:picLocks noChangeAspect="1"/>
          </p:cNvPicPr>
          <p:nvPr/>
        </p:nvPicPr>
        <p:blipFill>
          <a:blip r:embed="rId3"/>
          <a:stretch>
            <a:fillRect/>
          </a:stretch>
        </p:blipFill>
        <p:spPr>
          <a:xfrm>
            <a:off x="23567" y="1319"/>
            <a:ext cx="12169817" cy="6623331"/>
          </a:xfrm>
          <a:prstGeom prst="rect">
            <a:avLst/>
          </a:prstGeom>
        </p:spPr>
      </p:pic>
    </p:spTree>
    <p:extLst>
      <p:ext uri="{BB962C8B-B14F-4D97-AF65-F5344CB8AC3E}">
        <p14:creationId xmlns:p14="http://schemas.microsoft.com/office/powerpoint/2010/main" val="15997547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0"/>
          </p:nvPr>
        </p:nvSpPr>
        <p:spPr/>
        <p:txBody>
          <a:bodyPr/>
          <a:lstStyle/>
          <a:p>
            <a:fld id="{DCF6A46F-80AB-49F3-8C7E-9717ED945456}" type="slidenum">
              <a:rPr lang="en-GB" altLang="en-US" smtClean="0"/>
              <a:pPr/>
              <a:t>26</a:t>
            </a:fld>
            <a:endParaRPr lang="en-GB" altLang="en-US"/>
          </a:p>
        </p:txBody>
      </p:sp>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a:xfrm>
            <a:off x="4173200" y="2598326"/>
            <a:ext cx="3840915" cy="828000"/>
          </a:xfrm>
        </p:spPr>
        <p:txBody>
          <a:bodyPr/>
          <a:lstStyle/>
          <a:p>
            <a:r>
              <a:rPr lang="en-GB" dirty="0">
                <a:latin typeface="Arial Bold"/>
                <a:cs typeface="Arial Bold"/>
              </a:rPr>
              <a:t>Questions? AOB</a:t>
            </a:r>
            <a:endParaRPr lang="en-US" dirty="0"/>
          </a:p>
        </p:txBody>
      </p:sp>
    </p:spTree>
    <p:extLst>
      <p:ext uri="{BB962C8B-B14F-4D97-AF65-F5344CB8AC3E}">
        <p14:creationId xmlns:p14="http://schemas.microsoft.com/office/powerpoint/2010/main" val="33167699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0E6D9-CD27-E0AC-B369-CFB6233E53D0}"/>
              </a:ext>
            </a:extLst>
          </p:cNvPr>
          <p:cNvSpPr>
            <a:spLocks noGrp="1"/>
          </p:cNvSpPr>
          <p:nvPr>
            <p:ph idx="1"/>
          </p:nvPr>
        </p:nvSpPr>
        <p:spPr>
          <a:xfrm>
            <a:off x="791371" y="1451183"/>
            <a:ext cx="9167658" cy="3960000"/>
          </a:xfrm>
        </p:spPr>
        <p:txBody>
          <a:bodyPr/>
          <a:lstStyle/>
          <a:p>
            <a:pPr marL="179705" indent="-179705">
              <a:spcBef>
                <a:spcPts val="0"/>
              </a:spcBef>
              <a:spcAft>
                <a:spcPts val="0"/>
              </a:spcAft>
            </a:pPr>
            <a:r>
              <a:rPr lang="en-GB" dirty="0">
                <a:solidFill>
                  <a:srgbClr val="444444"/>
                </a:solidFill>
                <a:latin typeface="Calibri"/>
                <a:ea typeface="Calibri"/>
                <a:cs typeface="Calibri"/>
              </a:rPr>
              <a:t>Welcome </a:t>
            </a:r>
            <a:r>
              <a:rPr lang="en-US" dirty="0">
                <a:solidFill>
                  <a:srgbClr val="444444"/>
                </a:solidFill>
                <a:latin typeface="Calibri"/>
                <a:ea typeface="Calibri"/>
                <a:cs typeface="Calibri"/>
              </a:rPr>
              <a:t>and </a:t>
            </a:r>
            <a:r>
              <a:rPr lang="en-US" dirty="0" err="1">
                <a:solidFill>
                  <a:srgbClr val="444444"/>
                </a:solidFill>
                <a:latin typeface="Calibri"/>
                <a:ea typeface="Calibri"/>
                <a:cs typeface="Calibri"/>
              </a:rPr>
              <a:t>programme</a:t>
            </a:r>
            <a:r>
              <a:rPr lang="en-US" dirty="0">
                <a:solidFill>
                  <a:srgbClr val="444444"/>
                </a:solidFill>
                <a:latin typeface="Calibri"/>
                <a:ea typeface="Calibri"/>
                <a:cs typeface="Calibri"/>
              </a:rPr>
              <a:t> updates.</a:t>
            </a:r>
          </a:p>
          <a:p>
            <a:pPr marL="179705" indent="-179705">
              <a:spcBef>
                <a:spcPts val="0"/>
              </a:spcBef>
              <a:spcAft>
                <a:spcPts val="0"/>
              </a:spcAft>
            </a:pPr>
            <a:r>
              <a:rPr lang="en-GB" dirty="0">
                <a:solidFill>
                  <a:srgbClr val="444444"/>
                </a:solidFill>
                <a:latin typeface="Calibri"/>
                <a:ea typeface="Calibri"/>
                <a:cs typeface="Calibri"/>
              </a:rPr>
              <a:t>Key messages from School B Mentor training &amp; being a Geography mentor. </a:t>
            </a:r>
            <a:endParaRPr lang="en-US" dirty="0">
              <a:solidFill>
                <a:srgbClr val="444444"/>
              </a:solidFill>
              <a:latin typeface="Calibri"/>
              <a:ea typeface="Calibri"/>
              <a:cs typeface="Calibri"/>
            </a:endParaRPr>
          </a:p>
          <a:p>
            <a:pPr marL="179705" indent="-179705">
              <a:spcBef>
                <a:spcPts val="0"/>
              </a:spcBef>
              <a:spcAft>
                <a:spcPts val="0"/>
              </a:spcAft>
            </a:pPr>
            <a:r>
              <a:rPr lang="en-GB" dirty="0">
                <a:solidFill>
                  <a:srgbClr val="444444"/>
                </a:solidFill>
                <a:latin typeface="Calibri"/>
                <a:ea typeface="Calibri"/>
                <a:cs typeface="Calibri"/>
              </a:rPr>
              <a:t>Key strengths and areas for development, from Place A.</a:t>
            </a:r>
          </a:p>
          <a:p>
            <a:pPr marL="179705" indent="-179705">
              <a:spcBef>
                <a:spcPts val="0"/>
              </a:spcBef>
              <a:spcAft>
                <a:spcPts val="0"/>
              </a:spcAft>
            </a:pPr>
            <a:r>
              <a:rPr lang="en-US" dirty="0">
                <a:solidFill>
                  <a:srgbClr val="444444"/>
                </a:solidFill>
                <a:latin typeface="Calibri"/>
                <a:ea typeface="Calibri"/>
                <a:cs typeface="Calibri"/>
              </a:rPr>
              <a:t>Supporting Geography RPTs in the independent stage, after R2.</a:t>
            </a:r>
          </a:p>
          <a:p>
            <a:pPr marL="179705" indent="-179705">
              <a:spcBef>
                <a:spcPts val="0"/>
              </a:spcBef>
              <a:spcAft>
                <a:spcPts val="0"/>
              </a:spcAft>
            </a:pPr>
            <a:r>
              <a:rPr lang="en-US" dirty="0">
                <a:solidFill>
                  <a:srgbClr val="444444"/>
                </a:solidFill>
                <a:latin typeface="Calibri"/>
                <a:ea typeface="Calibri"/>
                <a:cs typeface="Calibri"/>
              </a:rPr>
              <a:t>AOB </a:t>
            </a:r>
            <a:endParaRPr lang="en-US" sz="1400" dirty="0"/>
          </a:p>
        </p:txBody>
      </p:sp>
      <p:sp>
        <p:nvSpPr>
          <p:cNvPr id="3" name="Slide Number Placeholder 2">
            <a:extLst>
              <a:ext uri="{FF2B5EF4-FFF2-40B4-BE49-F238E27FC236}">
                <a16:creationId xmlns:a16="http://schemas.microsoft.com/office/drawing/2014/main" id="{59221BDA-59D3-5205-1819-83B21459C095}"/>
              </a:ext>
            </a:extLst>
          </p:cNvPr>
          <p:cNvSpPr>
            <a:spLocks noGrp="1"/>
          </p:cNvSpPr>
          <p:nvPr>
            <p:ph type="sldNum" sz="quarter" idx="10"/>
          </p:nvPr>
        </p:nvSpPr>
        <p:spPr/>
        <p:txBody>
          <a:bodyPr/>
          <a:lstStyle/>
          <a:p>
            <a:fld id="{DCF6A46F-80AB-49F3-8C7E-9717ED945456}" type="slidenum">
              <a:rPr lang="en-GB" altLang="en-US"/>
              <a:pPr/>
              <a:t>3</a:t>
            </a:fld>
            <a:endParaRPr lang="en-GB" altLang="en-US"/>
          </a:p>
        </p:txBody>
      </p:sp>
      <p:sp>
        <p:nvSpPr>
          <p:cNvPr id="4" name="Title 3">
            <a:extLst>
              <a:ext uri="{FF2B5EF4-FFF2-40B4-BE49-F238E27FC236}">
                <a16:creationId xmlns:a16="http://schemas.microsoft.com/office/drawing/2014/main" id="{0F932517-0520-3EDB-1818-3152F3D46146}"/>
              </a:ext>
            </a:extLst>
          </p:cNvPr>
          <p:cNvSpPr>
            <a:spLocks noGrp="1"/>
          </p:cNvSpPr>
          <p:nvPr>
            <p:ph type="title"/>
          </p:nvPr>
        </p:nvSpPr>
        <p:spPr>
          <a:xfrm>
            <a:off x="660743" y="203469"/>
            <a:ext cx="11040000" cy="828000"/>
          </a:xfrm>
        </p:spPr>
        <p:txBody>
          <a:bodyPr/>
          <a:lstStyle/>
          <a:p>
            <a:r>
              <a:rPr lang="en-US" dirty="0"/>
              <a:t>Agenda</a:t>
            </a:r>
          </a:p>
        </p:txBody>
      </p:sp>
    </p:spTree>
    <p:extLst>
      <p:ext uri="{BB962C8B-B14F-4D97-AF65-F5344CB8AC3E}">
        <p14:creationId xmlns:p14="http://schemas.microsoft.com/office/powerpoint/2010/main" val="24300904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A397-AA02-A947-AE4B-7FC2AC4AEF18}"/>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4</a:t>
            </a:fld>
            <a:endParaRPr lang="en-GB" altLang="en-US"/>
          </a:p>
        </p:txBody>
      </p:sp>
      <p:pic>
        <p:nvPicPr>
          <p:cNvPr id="8" name="Picture 7" descr="A colorful squares with different colors&#10;&#10;Description automatically generated with medium confidence">
            <a:extLst>
              <a:ext uri="{FF2B5EF4-FFF2-40B4-BE49-F238E27FC236}">
                <a16:creationId xmlns:a16="http://schemas.microsoft.com/office/drawing/2014/main" id="{945F6719-EC06-A4D2-AFF0-6B9CB1A0DCF6}"/>
              </a:ext>
            </a:extLst>
          </p:cNvPr>
          <p:cNvPicPr>
            <a:picLocks noChangeAspect="1"/>
          </p:cNvPicPr>
          <p:nvPr/>
        </p:nvPicPr>
        <p:blipFill rotWithShape="1">
          <a:blip r:embed="rId2"/>
          <a:srcRect l="3773" r="29750" b="-1"/>
          <a:stretch/>
        </p:blipFill>
        <p:spPr>
          <a:xfrm>
            <a:off x="2" y="10"/>
            <a:ext cx="8127692" cy="6877394"/>
          </a:xfrm>
          <a:prstGeom prst="rect">
            <a:avLst/>
          </a:prstGeom>
          <a:noFill/>
          <a:ln>
            <a:noFill/>
          </a:ln>
        </p:spPr>
      </p:pic>
      <p:sp>
        <p:nvSpPr>
          <p:cNvPr id="5" name="Title 4">
            <a:extLst>
              <a:ext uri="{FF2B5EF4-FFF2-40B4-BE49-F238E27FC236}">
                <a16:creationId xmlns:a16="http://schemas.microsoft.com/office/drawing/2014/main" id="{36F758C5-2B24-04FB-129D-6BE2076D9065}"/>
              </a:ext>
            </a:extLst>
          </p:cNvPr>
          <p:cNvSpPr>
            <a:spLocks noGrp="1"/>
          </p:cNvSpPr>
          <p:nvPr>
            <p:ph type="title"/>
          </p:nvPr>
        </p:nvSpPr>
        <p:spPr>
          <a:xfrm>
            <a:off x="8400256" y="332656"/>
            <a:ext cx="3456384" cy="1730144"/>
          </a:xfrm>
        </p:spPr>
        <p:txBody>
          <a:bodyPr wrap="square" anchor="b">
            <a:normAutofit/>
          </a:bodyPr>
          <a:lstStyle/>
          <a:p>
            <a:r>
              <a:rPr lang="en-GB" dirty="0"/>
              <a:t>School B Mentor Training Key Messages</a:t>
            </a:r>
          </a:p>
        </p:txBody>
      </p:sp>
      <p:sp>
        <p:nvSpPr>
          <p:cNvPr id="4" name="TextBox 3">
            <a:extLst>
              <a:ext uri="{FF2B5EF4-FFF2-40B4-BE49-F238E27FC236}">
                <a16:creationId xmlns:a16="http://schemas.microsoft.com/office/drawing/2014/main" id="{D6C92FAA-6DBD-1D2E-D95D-45253F471509}"/>
              </a:ext>
            </a:extLst>
          </p:cNvPr>
          <p:cNvSpPr txBox="1"/>
          <p:nvPr/>
        </p:nvSpPr>
        <p:spPr>
          <a:xfrm>
            <a:off x="6888088" y="3573016"/>
            <a:ext cx="6096000" cy="1692771"/>
          </a:xfrm>
          <a:prstGeom prst="rect">
            <a:avLst/>
          </a:prstGeom>
          <a:noFill/>
        </p:spPr>
        <p:txBody>
          <a:bodyPr wrap="square" lIns="91440" tIns="45720" rIns="91440" bIns="45720" anchor="t">
            <a:spAutoFit/>
          </a:bodyPr>
          <a:lstStyle/>
          <a:p>
            <a:r>
              <a:rPr lang="en-GB" sz="2800" dirty="0">
                <a:solidFill>
                  <a:srgbClr val="FF0000"/>
                </a:solidFill>
                <a:hlinkClick r:id="rId3">
                  <a:extLst>
                    <a:ext uri="{A12FA001-AC4F-418D-AE19-62706E023703}">
                      <ahyp:hlinkClr xmlns:ahyp="http://schemas.microsoft.com/office/drawing/2018/hyperlinkcolor" val="tx"/>
                    </a:ext>
                  </a:extLst>
                </a:hlinkClick>
              </a:rPr>
              <a:t>www.tinyurl.com/geogmentors</a:t>
            </a:r>
            <a:endParaRPr lang="en-GB" sz="2800" dirty="0">
              <a:solidFill>
                <a:srgbClr val="FF0000"/>
              </a:solidFill>
            </a:endParaRPr>
          </a:p>
          <a:p>
            <a:endParaRPr lang="en-GB" sz="2800" dirty="0">
              <a:solidFill>
                <a:srgbClr val="FF0000"/>
              </a:solidFill>
            </a:endParaRPr>
          </a:p>
          <a:p>
            <a:endParaRPr lang="en-GB" sz="2800" dirty="0">
              <a:solidFill>
                <a:srgbClr val="FF0000"/>
              </a:solidFill>
            </a:endParaRPr>
          </a:p>
          <a:p>
            <a:endParaRPr lang="en-GB" dirty="0"/>
          </a:p>
        </p:txBody>
      </p:sp>
    </p:spTree>
    <p:extLst>
      <p:ext uri="{BB962C8B-B14F-4D97-AF65-F5344CB8AC3E}">
        <p14:creationId xmlns:p14="http://schemas.microsoft.com/office/powerpoint/2010/main" val="24212254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839ADC-BBC4-1EC0-E610-C2860A59BAD2}"/>
              </a:ext>
            </a:extLst>
          </p:cNvPr>
          <p:cNvSpPr>
            <a:spLocks noGrp="1"/>
          </p:cNvSpPr>
          <p:nvPr>
            <p:ph type="sldNum" sz="quarter" idx="10"/>
          </p:nvPr>
        </p:nvSpPr>
        <p:spPr/>
        <p:txBody>
          <a:bodyPr/>
          <a:lstStyle/>
          <a:p>
            <a:fld id="{8CAE96E1-FE19-476C-9CF0-3BB4903735D9}" type="slidenum">
              <a:rPr lang="en-GB" altLang="en-US" smtClean="0"/>
              <a:pPr/>
              <a:t>5</a:t>
            </a:fld>
            <a:endParaRPr lang="en-GB" altLang="en-US"/>
          </a:p>
        </p:txBody>
      </p:sp>
      <p:pic>
        <p:nvPicPr>
          <p:cNvPr id="7" name="Picture 6">
            <a:extLst>
              <a:ext uri="{FF2B5EF4-FFF2-40B4-BE49-F238E27FC236}">
                <a16:creationId xmlns:a16="http://schemas.microsoft.com/office/drawing/2014/main" id="{039E7C53-8B2B-E907-21C4-16635B3CC068}"/>
              </a:ext>
            </a:extLst>
          </p:cNvPr>
          <p:cNvPicPr>
            <a:picLocks noChangeAspect="1"/>
          </p:cNvPicPr>
          <p:nvPr/>
        </p:nvPicPr>
        <p:blipFill>
          <a:blip r:embed="rId2"/>
          <a:stretch>
            <a:fillRect/>
          </a:stretch>
        </p:blipFill>
        <p:spPr>
          <a:xfrm>
            <a:off x="0" y="241932"/>
            <a:ext cx="12192000" cy="5124284"/>
          </a:xfrm>
          <a:prstGeom prst="rect">
            <a:avLst/>
          </a:prstGeom>
        </p:spPr>
      </p:pic>
      <p:sp>
        <p:nvSpPr>
          <p:cNvPr id="8" name="TextBox 7">
            <a:extLst>
              <a:ext uri="{FF2B5EF4-FFF2-40B4-BE49-F238E27FC236}">
                <a16:creationId xmlns:a16="http://schemas.microsoft.com/office/drawing/2014/main" id="{44663FF4-7E1F-C1F7-CE6D-DCCCE844D5F8}"/>
              </a:ext>
            </a:extLst>
          </p:cNvPr>
          <p:cNvSpPr txBox="1"/>
          <p:nvPr/>
        </p:nvSpPr>
        <p:spPr>
          <a:xfrm>
            <a:off x="5159896" y="3933056"/>
            <a:ext cx="6096000" cy="1692771"/>
          </a:xfrm>
          <a:prstGeom prst="rect">
            <a:avLst/>
          </a:prstGeom>
          <a:noFill/>
        </p:spPr>
        <p:txBody>
          <a:bodyPr wrap="square" lIns="91440" tIns="45720" rIns="91440" bIns="45720" anchor="t">
            <a:spAutoFit/>
          </a:bodyPr>
          <a:lstStyle/>
          <a:p>
            <a:r>
              <a:rPr lang="en-GB" sz="2800" dirty="0">
                <a:solidFill>
                  <a:srgbClr val="FF0000"/>
                </a:solidFill>
                <a:hlinkClick r:id="rId3">
                  <a:extLst>
                    <a:ext uri="{A12FA001-AC4F-418D-AE19-62706E023703}">
                      <ahyp:hlinkClr xmlns:ahyp="http://schemas.microsoft.com/office/drawing/2018/hyperlinkcolor" val="tx"/>
                    </a:ext>
                  </a:extLst>
                </a:hlinkClick>
              </a:rPr>
              <a:t>www.tinyurl.com/geogmentors</a:t>
            </a:r>
            <a:endParaRPr lang="en-GB" sz="2800" dirty="0">
              <a:solidFill>
                <a:srgbClr val="FF0000"/>
              </a:solidFill>
            </a:endParaRPr>
          </a:p>
          <a:p>
            <a:endParaRPr lang="en-GB" sz="2800" dirty="0">
              <a:solidFill>
                <a:srgbClr val="FF0000"/>
              </a:solidFill>
            </a:endParaRPr>
          </a:p>
          <a:p>
            <a:endParaRPr lang="en-GB" sz="2800" dirty="0">
              <a:solidFill>
                <a:srgbClr val="FF0000"/>
              </a:solidFill>
            </a:endParaRPr>
          </a:p>
          <a:p>
            <a:endParaRPr lang="en-GB" dirty="0"/>
          </a:p>
        </p:txBody>
      </p:sp>
    </p:spTree>
    <p:extLst>
      <p:ext uri="{BB962C8B-B14F-4D97-AF65-F5344CB8AC3E}">
        <p14:creationId xmlns:p14="http://schemas.microsoft.com/office/powerpoint/2010/main" val="21588970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89FBE-86DF-E27A-E9F8-12F715619981}"/>
              </a:ext>
            </a:extLst>
          </p:cNvPr>
          <p:cNvSpPr>
            <a:spLocks noGrp="1"/>
          </p:cNvSpPr>
          <p:nvPr>
            <p:ph type="title"/>
          </p:nvPr>
        </p:nvSpPr>
        <p:spPr>
          <a:xfrm>
            <a:off x="115552" y="468282"/>
            <a:ext cx="11040000" cy="828000"/>
          </a:xfrm>
        </p:spPr>
        <p:txBody>
          <a:bodyPr/>
          <a:lstStyle/>
          <a:p>
            <a:r>
              <a:rPr lang="en-GB" dirty="0"/>
              <a:t>Understanding the </a:t>
            </a:r>
            <a:r>
              <a:rPr lang="en-GB" dirty="0" err="1"/>
              <a:t>UoR</a:t>
            </a:r>
            <a:r>
              <a:rPr lang="en-GB" dirty="0"/>
              <a:t> ITE Programme</a:t>
            </a:r>
            <a:br>
              <a:rPr lang="en-GB" dirty="0"/>
            </a:br>
            <a:endParaRPr lang="en-GB" dirty="0"/>
          </a:p>
        </p:txBody>
      </p:sp>
      <p:pic>
        <p:nvPicPr>
          <p:cNvPr id="6" name="Picture 5">
            <a:extLst>
              <a:ext uri="{FF2B5EF4-FFF2-40B4-BE49-F238E27FC236}">
                <a16:creationId xmlns:a16="http://schemas.microsoft.com/office/drawing/2014/main" id="{3D01D626-D9F9-9A7A-0624-F052380BF1C7}"/>
              </a:ext>
            </a:extLst>
          </p:cNvPr>
          <p:cNvPicPr>
            <a:picLocks noChangeAspect="1"/>
          </p:cNvPicPr>
          <p:nvPr/>
        </p:nvPicPr>
        <p:blipFill>
          <a:blip r:embed="rId3"/>
          <a:stretch>
            <a:fillRect/>
          </a:stretch>
        </p:blipFill>
        <p:spPr>
          <a:xfrm>
            <a:off x="4238775" y="907459"/>
            <a:ext cx="5292279" cy="2314896"/>
          </a:xfrm>
          <a:prstGeom prst="rect">
            <a:avLst/>
          </a:prstGeom>
        </p:spPr>
      </p:pic>
      <p:pic>
        <p:nvPicPr>
          <p:cNvPr id="10" name="Picture 9">
            <a:extLst>
              <a:ext uri="{FF2B5EF4-FFF2-40B4-BE49-F238E27FC236}">
                <a16:creationId xmlns:a16="http://schemas.microsoft.com/office/drawing/2014/main" id="{8CA9896E-C804-46C4-E4F0-481E546DC44E}"/>
              </a:ext>
            </a:extLst>
          </p:cNvPr>
          <p:cNvPicPr>
            <a:picLocks noChangeAspect="1"/>
          </p:cNvPicPr>
          <p:nvPr/>
        </p:nvPicPr>
        <p:blipFill>
          <a:blip r:embed="rId4"/>
          <a:stretch>
            <a:fillRect/>
          </a:stretch>
        </p:blipFill>
        <p:spPr>
          <a:xfrm>
            <a:off x="890434" y="1101475"/>
            <a:ext cx="3189341" cy="5557664"/>
          </a:xfrm>
          <a:prstGeom prst="rect">
            <a:avLst/>
          </a:prstGeom>
        </p:spPr>
      </p:pic>
      <p:pic>
        <p:nvPicPr>
          <p:cNvPr id="13" name="Picture 12">
            <a:extLst>
              <a:ext uri="{FF2B5EF4-FFF2-40B4-BE49-F238E27FC236}">
                <a16:creationId xmlns:a16="http://schemas.microsoft.com/office/drawing/2014/main" id="{15521FA0-D6A9-3B4E-FC5A-F2D56B3F6763}"/>
              </a:ext>
            </a:extLst>
          </p:cNvPr>
          <p:cNvPicPr>
            <a:picLocks noChangeAspect="1"/>
          </p:cNvPicPr>
          <p:nvPr/>
        </p:nvPicPr>
        <p:blipFill>
          <a:blip r:embed="rId5"/>
          <a:stretch>
            <a:fillRect/>
          </a:stretch>
        </p:blipFill>
        <p:spPr>
          <a:xfrm>
            <a:off x="6876021" y="2618675"/>
            <a:ext cx="2693644" cy="2523263"/>
          </a:xfrm>
          <a:prstGeom prst="rect">
            <a:avLst/>
          </a:prstGeom>
        </p:spPr>
      </p:pic>
      <p:grpSp>
        <p:nvGrpSpPr>
          <p:cNvPr id="5" name="Group 4">
            <a:extLst>
              <a:ext uri="{FF2B5EF4-FFF2-40B4-BE49-F238E27FC236}">
                <a16:creationId xmlns:a16="http://schemas.microsoft.com/office/drawing/2014/main" id="{607B2274-7052-4D70-871B-B119447F0B86}"/>
              </a:ext>
            </a:extLst>
          </p:cNvPr>
          <p:cNvGrpSpPr/>
          <p:nvPr/>
        </p:nvGrpSpPr>
        <p:grpSpPr>
          <a:xfrm>
            <a:off x="4079775" y="2708920"/>
            <a:ext cx="2629005" cy="2803140"/>
            <a:chOff x="5391153" y="3530234"/>
            <a:chExt cx="2629005" cy="2803140"/>
          </a:xfrm>
        </p:grpSpPr>
        <p:pic>
          <p:nvPicPr>
            <p:cNvPr id="8" name="Picture 7">
              <a:extLst>
                <a:ext uri="{FF2B5EF4-FFF2-40B4-BE49-F238E27FC236}">
                  <a16:creationId xmlns:a16="http://schemas.microsoft.com/office/drawing/2014/main" id="{A6B57287-C46A-4113-18B5-475F85D33CDB}"/>
                </a:ext>
              </a:extLst>
            </p:cNvPr>
            <p:cNvPicPr>
              <a:picLocks noChangeAspect="1"/>
            </p:cNvPicPr>
            <p:nvPr/>
          </p:nvPicPr>
          <p:blipFill>
            <a:blip r:embed="rId6"/>
            <a:stretch>
              <a:fillRect/>
            </a:stretch>
          </p:blipFill>
          <p:spPr>
            <a:xfrm>
              <a:off x="5391153" y="3530234"/>
              <a:ext cx="2629005" cy="2803140"/>
            </a:xfrm>
            <a:prstGeom prst="rect">
              <a:avLst/>
            </a:prstGeom>
          </p:spPr>
        </p:pic>
        <p:sp>
          <p:nvSpPr>
            <p:cNvPr id="2" name="Rectangle 1">
              <a:extLst>
                <a:ext uri="{FF2B5EF4-FFF2-40B4-BE49-F238E27FC236}">
                  <a16:creationId xmlns:a16="http://schemas.microsoft.com/office/drawing/2014/main" id="{D26679D7-5B99-4F6C-CC50-C8CB792645BB}"/>
                </a:ext>
              </a:extLst>
            </p:cNvPr>
            <p:cNvSpPr/>
            <p:nvPr/>
          </p:nvSpPr>
          <p:spPr>
            <a:xfrm>
              <a:off x="6384032" y="4293096"/>
              <a:ext cx="576064" cy="288032"/>
            </a:xfrm>
            <a:prstGeom prst="rect">
              <a:avLst/>
            </a:prstGeom>
            <a:solidFill>
              <a:schemeClr val="bg1"/>
            </a:solidFill>
            <a:ln w="38100">
              <a:noFill/>
            </a:ln>
          </p:spPr>
          <p:txBody>
            <a:bodyPr wrap="none" rtlCol="0" anchor="ctr">
              <a:spAutoFit/>
            </a:bodyPr>
            <a:lstStyle/>
            <a:p>
              <a:pPr algn="ctr"/>
              <a:endParaRPr lang="en-GB" dirty="0">
                <a:solidFill>
                  <a:schemeClr val="tx2"/>
                </a:solidFill>
                <a:latin typeface="+mn-lt"/>
              </a:endParaRPr>
            </a:p>
          </p:txBody>
        </p:sp>
      </p:grpSp>
    </p:spTree>
    <p:extLst>
      <p:ext uri="{BB962C8B-B14F-4D97-AF65-F5344CB8AC3E}">
        <p14:creationId xmlns:p14="http://schemas.microsoft.com/office/powerpoint/2010/main" val="7671945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AI-generated content may be incorrect.">
            <a:extLst>
              <a:ext uri="{FF2B5EF4-FFF2-40B4-BE49-F238E27FC236}">
                <a16:creationId xmlns:a16="http://schemas.microsoft.com/office/drawing/2014/main" id="{20BBE1F5-8C7A-E9B3-4E6B-542340C27D38}"/>
              </a:ext>
            </a:extLst>
          </p:cNvPr>
          <p:cNvPicPr>
            <a:picLocks noGrp="1" noChangeAspect="1"/>
          </p:cNvPicPr>
          <p:nvPr>
            <p:ph idx="1"/>
          </p:nvPr>
        </p:nvPicPr>
        <p:blipFill>
          <a:blip r:embed="rId2"/>
          <a:stretch>
            <a:fillRect/>
          </a:stretch>
        </p:blipFill>
        <p:spPr>
          <a:xfrm>
            <a:off x="3212317" y="2322040"/>
            <a:ext cx="5748166" cy="3960000"/>
          </a:xfrm>
        </p:spPr>
      </p:pic>
      <p:sp>
        <p:nvSpPr>
          <p:cNvPr id="3" name="Slide Number Placeholder 2">
            <a:extLst>
              <a:ext uri="{FF2B5EF4-FFF2-40B4-BE49-F238E27FC236}">
                <a16:creationId xmlns:a16="http://schemas.microsoft.com/office/drawing/2014/main" id="{3D3E3E32-3E5A-FF0F-379E-564DC5EB4A94}"/>
              </a:ext>
            </a:extLst>
          </p:cNvPr>
          <p:cNvSpPr>
            <a:spLocks noGrp="1"/>
          </p:cNvSpPr>
          <p:nvPr>
            <p:ph type="sldNum" sz="quarter" idx="10"/>
          </p:nvPr>
        </p:nvSpPr>
        <p:spPr/>
        <p:txBody>
          <a:bodyPr/>
          <a:lstStyle/>
          <a:p>
            <a:fld id="{DCF6A46F-80AB-49F3-8C7E-9717ED945456}" type="slidenum">
              <a:rPr lang="en-GB" altLang="en-US"/>
              <a:pPr/>
              <a:t>7</a:t>
            </a:fld>
            <a:endParaRPr lang="en-GB" altLang="en-US"/>
          </a:p>
        </p:txBody>
      </p:sp>
      <p:sp>
        <p:nvSpPr>
          <p:cNvPr id="4" name="Title 3">
            <a:extLst>
              <a:ext uri="{FF2B5EF4-FFF2-40B4-BE49-F238E27FC236}">
                <a16:creationId xmlns:a16="http://schemas.microsoft.com/office/drawing/2014/main" id="{C8C59021-9ACE-3283-B2A9-7A0266E458B9}"/>
              </a:ext>
            </a:extLst>
          </p:cNvPr>
          <p:cNvSpPr>
            <a:spLocks noGrp="1"/>
          </p:cNvSpPr>
          <p:nvPr>
            <p:ph type="title"/>
          </p:nvPr>
        </p:nvSpPr>
        <p:spPr/>
        <p:txBody>
          <a:bodyPr/>
          <a:lstStyle/>
          <a:p>
            <a:r>
              <a:rPr lang="en-US" dirty="0">
                <a:solidFill>
                  <a:srgbClr val="FF0000"/>
                </a:solidFill>
                <a:latin typeface="Arial Bold"/>
                <a:cs typeface="Arial Bold"/>
                <a:hlinkClick r:id="rId3">
                  <a:extLst>
                    <a:ext uri="{A12FA001-AC4F-418D-AE19-62706E023703}">
                      <ahyp:hlinkClr xmlns:ahyp="http://schemas.microsoft.com/office/drawing/2018/hyperlinkcolor" val="tx"/>
                    </a:ext>
                  </a:extLst>
                </a:hlinkClick>
              </a:rPr>
              <a:t>Mentor Hub</a:t>
            </a:r>
            <a:br>
              <a:rPr lang="en-US" dirty="0">
                <a:latin typeface="Arial Bold"/>
                <a:cs typeface="Arial Bold"/>
                <a:hlinkClick r:id="rId3">
                  <a:extLst>
                    <a:ext uri="{A12FA001-AC4F-418D-AE19-62706E023703}">
                      <ahyp:hlinkClr xmlns:ahyp="http://schemas.microsoft.com/office/drawing/2018/hyperlinkcolor" val="tx"/>
                    </a:ext>
                  </a:extLst>
                </a:hlinkClick>
              </a:rPr>
            </a:br>
            <a:r>
              <a:rPr lang="en-US" sz="2400" dirty="0">
                <a:solidFill>
                  <a:srgbClr val="000000"/>
                </a:solidFill>
                <a:latin typeface="Arial Bold"/>
                <a:cs typeface="Arial Bold"/>
                <a:hlinkClick r:id="rId3">
                  <a:extLst>
                    <a:ext uri="{A12FA001-AC4F-418D-AE19-62706E023703}">
                      <ahyp:hlinkClr xmlns:ahyp="http://schemas.microsoft.com/office/drawing/2018/hyperlinkcolor" val="tx"/>
                    </a:ext>
                  </a:extLst>
                </a:hlinkClick>
              </a:rPr>
              <a:t>https://sitesb.reading.ac.uk/ioe-mentoring/sample-page/pgce-secondary/</a:t>
            </a:r>
            <a:r>
              <a:rPr lang="en-US" sz="2400" dirty="0">
                <a:latin typeface="Arial Bold"/>
                <a:cs typeface="Arial Bold"/>
              </a:rPr>
              <a:t>  </a:t>
            </a:r>
            <a:endParaRPr lang="en-US" sz="2400" dirty="0"/>
          </a:p>
        </p:txBody>
      </p:sp>
    </p:spTree>
    <p:extLst>
      <p:ext uri="{BB962C8B-B14F-4D97-AF65-F5344CB8AC3E}">
        <p14:creationId xmlns:p14="http://schemas.microsoft.com/office/powerpoint/2010/main" val="18272004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9CD031-191B-CC1B-F390-296E48B057FA}"/>
              </a:ext>
            </a:extLst>
          </p:cNvPr>
          <p:cNvSpPr>
            <a:spLocks noGrp="1"/>
          </p:cNvSpPr>
          <p:nvPr>
            <p:ph idx="1"/>
          </p:nvPr>
        </p:nvSpPr>
        <p:spPr>
          <a:xfrm>
            <a:off x="415822" y="1279970"/>
            <a:ext cx="4600058" cy="3960000"/>
          </a:xfrm>
        </p:spPr>
        <p:txBody>
          <a:bodyPr/>
          <a:lstStyle/>
          <a:p>
            <a:r>
              <a:rPr lang="en-GB" dirty="0"/>
              <a:t>Mentor role: range of support</a:t>
            </a:r>
          </a:p>
          <a:p>
            <a:r>
              <a:rPr lang="en-GB" dirty="0"/>
              <a:t>Stages of development: </a:t>
            </a:r>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5" name="TextBox 6">
            <a:extLst>
              <a:ext uri="{FF2B5EF4-FFF2-40B4-BE49-F238E27FC236}">
                <a16:creationId xmlns:a16="http://schemas.microsoft.com/office/drawing/2014/main" id="{9C981AE7-F35A-4681-AADB-D83FF5807BCA}"/>
              </a:ext>
            </a:extLst>
          </p:cNvPr>
          <p:cNvSpPr txBox="1"/>
          <p:nvPr/>
        </p:nvSpPr>
        <p:spPr>
          <a:xfrm>
            <a:off x="7052440" y="989960"/>
            <a:ext cx="5139560" cy="2831544"/>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marL="514350" indent="-514350">
              <a:buFont typeface="+mj-lt"/>
              <a:buAutoNum type="arabicPeriod"/>
            </a:pPr>
            <a:r>
              <a:rPr lang="en-GB" sz="3200" b="1" dirty="0"/>
              <a:t>Early idealism</a:t>
            </a:r>
          </a:p>
          <a:p>
            <a:pPr marL="514350" indent="-514350">
              <a:buFont typeface="+mj-lt"/>
              <a:buAutoNum type="arabicPeriod"/>
            </a:pPr>
            <a:r>
              <a:rPr lang="en-GB" sz="3200" b="1" dirty="0"/>
              <a:t>Personal survival</a:t>
            </a:r>
          </a:p>
          <a:p>
            <a:pPr marL="514350" indent="-514350">
              <a:buFont typeface="+mj-lt"/>
              <a:buAutoNum type="arabicPeriod"/>
            </a:pPr>
            <a:r>
              <a:rPr lang="en-GB" sz="3200" b="1" dirty="0"/>
              <a:t>Dealing with difficulties</a:t>
            </a:r>
          </a:p>
          <a:p>
            <a:pPr marL="514350" indent="-514350">
              <a:buFont typeface="+mj-lt"/>
              <a:buAutoNum type="arabicPeriod"/>
            </a:pPr>
            <a:r>
              <a:rPr lang="en-GB" sz="3200" b="1" dirty="0"/>
              <a:t>Hitting a plateau</a:t>
            </a:r>
          </a:p>
          <a:p>
            <a:pPr marL="514350" indent="-514350">
              <a:buFont typeface="+mj-lt"/>
              <a:buAutoNum type="arabicPeriod"/>
            </a:pPr>
            <a:r>
              <a:rPr lang="en-GB" sz="3200" b="1" dirty="0"/>
              <a:t>Moving on </a:t>
            </a:r>
            <a:r>
              <a:rPr lang="en-US" sz="1800" b="0" i="0" u="none" strike="noStrike" dirty="0">
                <a:solidFill>
                  <a:srgbClr val="000000"/>
                </a:solidFill>
                <a:effectLst/>
                <a:latin typeface="Effra" panose="020B0604020202020204" charset="0"/>
              </a:rPr>
              <a:t>(Furlong &amp; Maynard ,1995; Burn et al, 2015)</a:t>
            </a:r>
            <a:r>
              <a:rPr lang="en-US" sz="1800" b="0" i="0" dirty="0">
                <a:solidFill>
                  <a:srgbClr val="808080"/>
                </a:solidFill>
                <a:effectLst/>
                <a:latin typeface="Effra" panose="020B0604020202020204" charset="0"/>
              </a:rPr>
              <a:t>​</a:t>
            </a:r>
            <a:endParaRPr lang="en-GB" sz="3200" b="1" dirty="0"/>
          </a:p>
        </p:txBody>
      </p:sp>
      <p:sp>
        <p:nvSpPr>
          <p:cNvPr id="6" name="Rectangle: Rounded Corners 5">
            <a:extLst>
              <a:ext uri="{FF2B5EF4-FFF2-40B4-BE49-F238E27FC236}">
                <a16:creationId xmlns:a16="http://schemas.microsoft.com/office/drawing/2014/main" id="{7E92C15B-3BD7-3284-D8B6-2B8D5FDF8081}"/>
              </a:ext>
            </a:extLst>
          </p:cNvPr>
          <p:cNvSpPr/>
          <p:nvPr/>
        </p:nvSpPr>
        <p:spPr>
          <a:xfrm>
            <a:off x="263352" y="3304527"/>
            <a:ext cx="6264696" cy="2860358"/>
          </a:xfrm>
          <a:prstGeom prst="roundRect">
            <a:avLst/>
          </a:prstGeom>
          <a:solidFill>
            <a:srgbClr val="FFC000"/>
          </a:solidFill>
          <a:ln w="38100">
            <a:solidFill>
              <a:schemeClr val="accent1"/>
            </a:solidFill>
          </a:ln>
        </p:spPr>
        <p:txBody>
          <a:bodyPr wrap="square" lIns="91440" tIns="45720" rIns="91440" bIns="45720" rtlCol="0" anchor="ctr">
            <a:spAutoFit/>
          </a:bodyPr>
          <a:lstStyle/>
          <a:p>
            <a:r>
              <a:rPr lang="en-GB" sz="1800" b="1" u="sng" dirty="0"/>
              <a:t>SUGGESTIONS:</a:t>
            </a:r>
          </a:p>
          <a:p>
            <a:pPr marL="342900" indent="-342900">
              <a:buFont typeface="+mj-lt"/>
              <a:buAutoNum type="arabicPeriod"/>
            </a:pPr>
            <a:r>
              <a:rPr lang="en-GB" sz="1800" b="1" dirty="0"/>
              <a:t>Establish a positive relationship </a:t>
            </a:r>
            <a:r>
              <a:rPr lang="en-GB" sz="1800" dirty="0"/>
              <a:t>from the outset, showing that you believe they are significant, competent, and likeable.</a:t>
            </a:r>
          </a:p>
          <a:p>
            <a:pPr marL="342900" indent="-342900">
              <a:buFont typeface="+mj-lt"/>
              <a:buAutoNum type="arabicPeriod"/>
            </a:pPr>
            <a:r>
              <a:rPr lang="en-GB" sz="1800" dirty="0"/>
              <a:t>Use the </a:t>
            </a:r>
            <a:r>
              <a:rPr lang="en-GB" sz="1800" b="1" dirty="0"/>
              <a:t>reflective cycle questions </a:t>
            </a:r>
            <a:r>
              <a:rPr lang="en-GB" sz="1800" dirty="0"/>
              <a:t>to help structure your conversations. </a:t>
            </a:r>
          </a:p>
          <a:p>
            <a:pPr marL="342900" indent="-342900">
              <a:buFont typeface="+mj-lt"/>
              <a:buAutoNum type="arabicPeriod"/>
            </a:pPr>
            <a:r>
              <a:rPr lang="en-GB" sz="1800" b="1" dirty="0"/>
              <a:t>Be explicit </a:t>
            </a:r>
            <a:r>
              <a:rPr lang="en-GB" sz="1800" dirty="0"/>
              <a:t>about </a:t>
            </a:r>
            <a:r>
              <a:rPr lang="en-GB" sz="1800" b="1" dirty="0"/>
              <a:t>what</a:t>
            </a:r>
            <a:r>
              <a:rPr lang="en-GB" sz="1800" dirty="0"/>
              <a:t> you do, </a:t>
            </a:r>
            <a:r>
              <a:rPr lang="en-GB" sz="1800" b="1" dirty="0"/>
              <a:t>how</a:t>
            </a:r>
            <a:r>
              <a:rPr lang="en-GB" sz="1800" dirty="0"/>
              <a:t> you do it and </a:t>
            </a:r>
            <a:r>
              <a:rPr lang="en-GB" sz="1800" b="1" dirty="0"/>
              <a:t>why</a:t>
            </a:r>
            <a:r>
              <a:rPr lang="en-GB" sz="1800" dirty="0"/>
              <a:t> you do it. </a:t>
            </a:r>
          </a:p>
          <a:p>
            <a:pPr marL="342900" indent="-342900">
              <a:buFont typeface="+mj-lt"/>
              <a:buAutoNum type="arabicPeriod"/>
            </a:pPr>
            <a:r>
              <a:rPr lang="en-GB" sz="1800" dirty="0"/>
              <a:t>Highlight </a:t>
            </a:r>
            <a:r>
              <a:rPr lang="en-GB" sz="1800" b="1" dirty="0"/>
              <a:t>praise</a:t>
            </a:r>
            <a:r>
              <a:rPr lang="en-GB" sz="1800" dirty="0"/>
              <a:t> and make it specific. </a:t>
            </a:r>
          </a:p>
        </p:txBody>
      </p:sp>
      <p:sp>
        <p:nvSpPr>
          <p:cNvPr id="7" name="Arrow: Right 6">
            <a:extLst>
              <a:ext uri="{FF2B5EF4-FFF2-40B4-BE49-F238E27FC236}">
                <a16:creationId xmlns:a16="http://schemas.microsoft.com/office/drawing/2014/main" id="{3450C19C-1A8C-3C0F-A4F9-A5717D806DDE}"/>
              </a:ext>
            </a:extLst>
          </p:cNvPr>
          <p:cNvSpPr/>
          <p:nvPr/>
        </p:nvSpPr>
        <p:spPr>
          <a:xfrm>
            <a:off x="3863752" y="1766679"/>
            <a:ext cx="3044672" cy="360040"/>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8" name="TextBox 7">
            <a:extLst>
              <a:ext uri="{FF2B5EF4-FFF2-40B4-BE49-F238E27FC236}">
                <a16:creationId xmlns:a16="http://schemas.microsoft.com/office/drawing/2014/main" id="{583F5D4A-A2DC-3CFC-2DF7-68991721AC13}"/>
              </a:ext>
            </a:extLst>
          </p:cNvPr>
          <p:cNvSpPr txBox="1"/>
          <p:nvPr/>
        </p:nvSpPr>
        <p:spPr>
          <a:xfrm>
            <a:off x="7260976" y="4160917"/>
            <a:ext cx="4160917" cy="1631216"/>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t>What sort of difficulties and </a:t>
            </a:r>
            <a:r>
              <a:rPr lang="en-US" dirty="0" err="1"/>
              <a:t>plateaux</a:t>
            </a:r>
            <a:r>
              <a:rPr lang="en-US" dirty="0"/>
              <a:t> have your RPTs encountered?</a:t>
            </a:r>
          </a:p>
          <a:p>
            <a:pPr marL="342900" indent="-342900">
              <a:buFont typeface="Arial"/>
              <a:buChar char="•"/>
            </a:pPr>
            <a:r>
              <a:rPr lang="en-US" dirty="0"/>
              <a:t>How did you (try to) overcome them?</a:t>
            </a:r>
            <a:endParaRPr lang="en-US" dirty="0">
              <a:latin typeface="+mn-lt"/>
            </a:endParaRPr>
          </a:p>
        </p:txBody>
      </p:sp>
      <p:pic>
        <p:nvPicPr>
          <p:cNvPr id="9" name="Picture 8" descr="🤔 Thinking Face emoji Meaning | Dictionary.com">
            <a:extLst>
              <a:ext uri="{FF2B5EF4-FFF2-40B4-BE49-F238E27FC236}">
                <a16:creationId xmlns:a16="http://schemas.microsoft.com/office/drawing/2014/main" id="{B6EA36D1-9AC7-55FD-6275-EA0A4EA8D4B8}"/>
              </a:ext>
            </a:extLst>
          </p:cNvPr>
          <p:cNvPicPr>
            <a:picLocks noChangeAspect="1"/>
          </p:cNvPicPr>
          <p:nvPr/>
        </p:nvPicPr>
        <p:blipFill>
          <a:blip r:embed="rId3"/>
          <a:stretch>
            <a:fillRect/>
          </a:stretch>
        </p:blipFill>
        <p:spPr>
          <a:xfrm>
            <a:off x="9621709" y="5589534"/>
            <a:ext cx="890815" cy="885372"/>
          </a:xfrm>
          <a:prstGeom prst="rect">
            <a:avLst/>
          </a:prstGeom>
        </p:spPr>
      </p:pic>
    </p:spTree>
    <p:extLst>
      <p:ext uri="{BB962C8B-B14F-4D97-AF65-F5344CB8AC3E}">
        <p14:creationId xmlns:p14="http://schemas.microsoft.com/office/powerpoint/2010/main" val="224207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7992417" y="685800"/>
            <a:ext cx="2778774" cy="2404903"/>
          </a:xfrm>
          <a:prstGeom prst="rect">
            <a:avLst/>
          </a:prstGeom>
          <a:noFill/>
          <a:ln>
            <a:noFill/>
          </a:ln>
        </p:spPr>
      </p:pic>
      <p:pic>
        <p:nvPicPr>
          <p:cNvPr id="172" name="Google Shape;172;p6"/>
          <p:cNvPicPr preferRelativeResize="0"/>
          <p:nvPr/>
        </p:nvPicPr>
        <p:blipFill rotWithShape="1">
          <a:blip r:embed="rId4">
            <a:alphaModFix/>
          </a:blip>
          <a:srcRect t="14622" b="11724"/>
          <a:stretch/>
        </p:blipFill>
        <p:spPr>
          <a:xfrm>
            <a:off x="8842659" y="99128"/>
            <a:ext cx="2221919" cy="887807"/>
          </a:xfrm>
          <a:prstGeom prst="rect">
            <a:avLst/>
          </a:prstGeom>
          <a:noFill/>
          <a:ln>
            <a:noFill/>
          </a:ln>
        </p:spPr>
      </p:pic>
      <p:cxnSp>
        <p:nvCxnSpPr>
          <p:cNvPr id="173" name="Google Shape;173;p6"/>
          <p:cNvCxnSpPr/>
          <p:nvPr/>
        </p:nvCxnSpPr>
        <p:spPr>
          <a:xfrm rot="10800000" flipH="1">
            <a:off x="689613" y="685800"/>
            <a:ext cx="7927199" cy="7620"/>
          </a:xfrm>
          <a:prstGeom prst="straightConnector1">
            <a:avLst/>
          </a:prstGeom>
          <a:noFill/>
          <a:ln w="9525" cap="rnd" cmpd="sng">
            <a:solidFill>
              <a:srgbClr val="1B1A19"/>
            </a:solidFill>
            <a:prstDash val="solid"/>
            <a:round/>
            <a:headEnd type="none" w="sm" len="sm"/>
            <a:tailEnd type="none" w="sm" len="sm"/>
          </a:ln>
        </p:spPr>
      </p:cxnSp>
      <p:cxnSp>
        <p:nvCxnSpPr>
          <p:cNvPr id="174" name="Google Shape;174;p6"/>
          <p:cNvCxnSpPr/>
          <p:nvPr/>
        </p:nvCxnSpPr>
        <p:spPr>
          <a:xfrm rot="10800000" flipH="1">
            <a:off x="689610" y="689613"/>
            <a:ext cx="7622" cy="5482587"/>
          </a:xfrm>
          <a:prstGeom prst="straightConnector1">
            <a:avLst/>
          </a:prstGeom>
          <a:noFill/>
          <a:ln w="9525" cap="rnd" cmpd="sng">
            <a:solidFill>
              <a:srgbClr val="1B1A19"/>
            </a:solidFill>
            <a:prstDash val="solid"/>
            <a:round/>
            <a:headEnd type="none" w="sm" len="sm"/>
            <a:tailEnd type="none" w="sm" len="sm"/>
          </a:ln>
        </p:spPr>
      </p:cxnSp>
      <p:grpSp>
        <p:nvGrpSpPr>
          <p:cNvPr id="181" name="Google Shape;181;p6"/>
          <p:cNvGrpSpPr/>
          <p:nvPr/>
        </p:nvGrpSpPr>
        <p:grpSpPr>
          <a:xfrm>
            <a:off x="8969080" y="1852443"/>
            <a:ext cx="1845882" cy="766272"/>
            <a:chOff x="0" y="0"/>
            <a:chExt cx="3691764" cy="1532542"/>
          </a:xfrm>
        </p:grpSpPr>
        <p:sp>
          <p:nvSpPr>
            <p:cNvPr id="182" name="Google Shape;182;p6"/>
            <p:cNvSpPr txBox="1"/>
            <p:nvPr/>
          </p:nvSpPr>
          <p:spPr>
            <a:xfrm>
              <a:off x="592052" y="864025"/>
              <a:ext cx="2507662" cy="668517"/>
            </a:xfrm>
            <a:prstGeom prst="rect">
              <a:avLst/>
            </a:prstGeom>
            <a:noFill/>
            <a:ln>
              <a:noFill/>
            </a:ln>
          </p:spPr>
          <p:txBody>
            <a:bodyPr spcFirstLastPara="1" wrap="square" lIns="0" tIns="0" rIns="0" bIns="0" anchor="t" anchorCtr="0">
              <a:spAutoFit/>
            </a:bodyPr>
            <a:lstStyle/>
            <a:p>
              <a:pPr>
                <a:lnSpc>
                  <a:spcPct val="181388"/>
                </a:lnSpc>
                <a:spcBef>
                  <a:spcPts val="0"/>
                </a:spcBef>
                <a:spcAft>
                  <a:spcPts val="0"/>
                </a:spcAft>
              </a:pPr>
              <a:endParaRPr sz="1200">
                <a:solidFill>
                  <a:schemeClr val="dk1"/>
                </a:solidFill>
                <a:latin typeface="Calibri"/>
                <a:ea typeface="Calibri"/>
                <a:cs typeface="Calibri"/>
                <a:sym typeface="Calibri"/>
              </a:endParaRPr>
            </a:p>
          </p:txBody>
        </p:sp>
        <p:sp>
          <p:nvSpPr>
            <p:cNvPr id="183" name="Google Shape;183;p6"/>
            <p:cNvSpPr txBox="1"/>
            <p:nvPr/>
          </p:nvSpPr>
          <p:spPr>
            <a:xfrm>
              <a:off x="0" y="0"/>
              <a:ext cx="3691764" cy="956543"/>
            </a:xfrm>
            <a:prstGeom prst="rect">
              <a:avLst/>
            </a:prstGeom>
            <a:noFill/>
            <a:ln>
              <a:noFill/>
            </a:ln>
          </p:spPr>
          <p:txBody>
            <a:bodyPr spcFirstLastPara="1" wrap="square" lIns="0" tIns="0" rIns="0" bIns="0" anchor="t" anchorCtr="0">
              <a:spAutoFit/>
            </a:bodyPr>
            <a:lstStyle/>
            <a:p>
              <a:pPr algn="ctr">
                <a:lnSpc>
                  <a:spcPct val="259111"/>
                </a:lnSpc>
                <a:spcBef>
                  <a:spcPts val="0"/>
                </a:spcBef>
                <a:spcAft>
                  <a:spcPts val="0"/>
                </a:spcAft>
              </a:pPr>
              <a:endParaRPr sz="1200">
                <a:solidFill>
                  <a:schemeClr val="dk1"/>
                </a:solidFill>
                <a:latin typeface="Calibri"/>
                <a:ea typeface="Calibri"/>
                <a:cs typeface="Calibri"/>
                <a:sym typeface="Calibri"/>
              </a:endParaRPr>
            </a:p>
          </p:txBody>
        </p:sp>
      </p:grpSp>
      <p:pic>
        <p:nvPicPr>
          <p:cNvPr id="2" name="Content Placeholder 4">
            <a:extLst>
              <a:ext uri="{FF2B5EF4-FFF2-40B4-BE49-F238E27FC236}">
                <a16:creationId xmlns:a16="http://schemas.microsoft.com/office/drawing/2014/main" id="{73A0203C-145A-18FA-3B35-93C52E42DA65}"/>
              </a:ext>
            </a:extLst>
          </p:cNvPr>
          <p:cNvPicPr>
            <a:picLocks/>
          </p:cNvPicPr>
          <p:nvPr/>
        </p:nvPicPr>
        <p:blipFill>
          <a:blip r:embed="rId5" cstate="print">
            <a:extLst>
              <a:ext uri="{28A0092B-C50C-407E-A947-70E740481C1C}">
                <a14:useLocalDpi xmlns:a14="http://schemas.microsoft.com/office/drawing/2010/main" val="0"/>
              </a:ext>
            </a:extLst>
          </a:blip>
          <a:srcRect l="8263" t="27600" r="10625" b="8002"/>
          <a:stretch>
            <a:fillRect/>
          </a:stretch>
        </p:blipFill>
        <p:spPr bwMode="auto">
          <a:xfrm>
            <a:off x="46367" y="160125"/>
            <a:ext cx="12048609" cy="66461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SharedWithUsers xmlns="9e0a3c23-ccde-419c-9ef7-1f51bddefd6e">
      <UserInfo>
        <DisplayName>Lindsey Ford</DisplayName>
        <AccountId>85</AccountId>
        <AccountType/>
      </UserInfo>
      <UserInfo>
        <DisplayName>William Bailey-Watson</DisplayName>
        <AccountId>14</AccountId>
        <AccountType/>
      </UserInfo>
      <UserInfo>
        <DisplayName>Mark Aitchison</DisplayName>
        <AccountId>61</AccountId>
        <AccountType/>
      </UserInfo>
      <UserInfo>
        <DisplayName>Martin Sutton</DisplayName>
        <AccountId>25</AccountId>
        <AccountType/>
      </UserInfo>
      <UserInfo>
        <DisplayName>Barbara King</DisplayName>
        <AccountId>13</AccountId>
        <AccountType/>
      </UserInfo>
      <UserInfo>
        <DisplayName>Harvey Grout</DisplayName>
        <AccountId>23</AccountId>
        <AccountType/>
      </UserInfo>
      <UserInfo>
        <DisplayName>Andrew Happle</DisplayName>
        <AccountId>12</AccountId>
        <AccountType/>
      </UserInfo>
      <UserInfo>
        <DisplayName>Caroline Foulkes</DisplayName>
        <AccountId>21</AccountId>
        <AccountType/>
      </UserInfo>
      <UserInfo>
        <DisplayName>Melanie Jay</DisplayName>
        <AccountId>22</AccountId>
        <AccountType/>
      </UserInfo>
      <UserInfo>
        <DisplayName>Rachel Roberts</DisplayName>
        <AccountId>27</AccountId>
        <AccountType/>
      </UserInfo>
      <UserInfo>
        <DisplayName>Graham Goldthorpe</DisplayName>
        <AccountId>24</AccountId>
        <AccountType/>
      </UserInfo>
      <UserInfo>
        <DisplayName>Richard Harris</DisplayName>
        <AccountId>54</AccountId>
        <AccountType/>
      </UserInfo>
    </SharedWithUsers>
  </documentManagement>
</p:properties>
</file>

<file path=customXml/itemProps1.xml><?xml version="1.0" encoding="utf-8"?>
<ds:datastoreItem xmlns:ds="http://schemas.openxmlformats.org/officeDocument/2006/customXml" ds:itemID="{5F8F564D-BC55-44AD-A4BB-59C791E4FCFC}">
  <ds:schemaRefs>
    <ds:schemaRef ds:uri="http://schemas.microsoft.com/sharepoint/v3/contenttype/forms"/>
  </ds:schemaRefs>
</ds:datastoreItem>
</file>

<file path=customXml/itemProps2.xml><?xml version="1.0" encoding="utf-8"?>
<ds:datastoreItem xmlns:ds="http://schemas.openxmlformats.org/officeDocument/2006/customXml" ds:itemID="{C8FA28B6-1E64-4CE6-AF0E-ECECCC9F6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37fe-c0e8-4664-abe1-a2741563a2b3"/>
    <ds:schemaRef ds:uri="9e0a3c23-ccde-419c-9ef7-1f51bddef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D16A8B-E8F2-4B36-BA93-87EB4D57F8B9}">
  <ds:schemaRefs>
    <ds:schemaRef ds:uri="http://schemas.microsoft.com/office/2006/metadata/properties"/>
    <ds:schemaRef ds:uri="http://schemas.microsoft.com/office/infopath/2007/PartnerControls"/>
    <ds:schemaRef ds:uri="c279c929-2068-4b67-9b9e-e1bb8172b49d"/>
    <ds:schemaRef ds:uri="78123c3a-406e-4a36-a5af-2987ad867fc7"/>
    <ds:schemaRef ds:uri="9e0a3c23-ccde-419c-9ef7-1f51bddefd6e"/>
    <ds:schemaRef ds:uri="2b8537fe-c0e8-4664-abe1-a2741563a2b3"/>
  </ds:schemaRefs>
</ds:datastoreItem>
</file>

<file path=docProps/app.xml><?xml version="1.0" encoding="utf-8"?>
<Properties xmlns="http://schemas.openxmlformats.org/officeDocument/2006/extended-properties" xmlns:vt="http://schemas.openxmlformats.org/officeDocument/2006/docPropsVTypes">
  <Template>Ppt presentation (widescreen)</Template>
  <TotalTime>2</TotalTime>
  <Words>2349</Words>
  <Application>Microsoft Office PowerPoint</Application>
  <PresentationFormat>Widescreen</PresentationFormat>
  <Paragraphs>298</Paragraphs>
  <Slides>26</Slides>
  <Notes>12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UoR Theme</vt:lpstr>
      <vt:lpstr>1_UoR Theme off-white background</vt:lpstr>
      <vt:lpstr>PGCE Secondary Geography Professional Development Mentor Meeting</vt:lpstr>
      <vt:lpstr>Welcome &amp; Programme Updates</vt:lpstr>
      <vt:lpstr>Agenda</vt:lpstr>
      <vt:lpstr>School B Mentor Training Key Messages</vt:lpstr>
      <vt:lpstr>PowerPoint Presentation</vt:lpstr>
      <vt:lpstr>Understanding the UoR ITE Programme </vt:lpstr>
      <vt:lpstr>Mentor Hub https://sitesb.reading.ac.uk/ioe-mentoring/sample-page/pgce-secondary/  </vt:lpstr>
      <vt:lpstr>Being a School B Mentor</vt:lpstr>
      <vt:lpstr>PowerPoint Presentation</vt:lpstr>
      <vt:lpstr>Starting from where they are</vt:lpstr>
      <vt:lpstr>Starting from where they are</vt:lpstr>
      <vt:lpstr>Two opportunities</vt:lpstr>
      <vt:lpstr>PowerPoint Presentation</vt:lpstr>
      <vt:lpstr>Timetable weightings</vt:lpstr>
      <vt:lpstr>Making the most of the opportunities Sch B can afford </vt:lpstr>
      <vt:lpstr>Observation &amp; Feedback </vt:lpstr>
      <vt:lpstr>PowerPoint Presentation</vt:lpstr>
      <vt:lpstr>PowerPoint Presentation</vt:lpstr>
      <vt:lpstr>Course Expectations for Planning</vt:lpstr>
      <vt:lpstr>PowerPoint Presentation</vt:lpstr>
      <vt:lpstr>PowerPoint Presentation</vt:lpstr>
      <vt:lpstr>Using the Mentor Bulletins   </vt:lpstr>
      <vt:lpstr>PowerPoint Presentation</vt:lpstr>
      <vt:lpstr>PowerPoint Presentation</vt:lpstr>
      <vt:lpstr>PowerPoint Presentation</vt:lpstr>
      <vt:lpstr>Questions? 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Martin Sutton</cp:lastModifiedBy>
  <cp:revision>306</cp:revision>
  <cp:lastPrinted>2006-09-19T14:59:33Z</cp:lastPrinted>
  <dcterms:created xsi:type="dcterms:W3CDTF">2023-08-07T10:32:08Z</dcterms:created>
  <dcterms:modified xsi:type="dcterms:W3CDTF">2025-03-04T10:23:31Z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y fmtid="{D5CDD505-2E9C-101B-9397-08002B2CF9AE}" pid="3" name="MediaServiceImageTags">
    <vt:lpwstr/>
  </property>
</Properties>
</file>